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5"/>
    <p:sldMasterId id="2147483711" r:id="rId6"/>
  </p:sldMasterIdLst>
  <p:notesMasterIdLst>
    <p:notesMasterId r:id="rId14"/>
  </p:notesMasterIdLst>
  <p:handoutMasterIdLst>
    <p:handoutMasterId r:id="rId15"/>
  </p:handoutMasterIdLst>
  <p:sldIdLst>
    <p:sldId id="2134805965" r:id="rId7"/>
    <p:sldId id="2134806006" r:id="rId8"/>
    <p:sldId id="2134806007" r:id="rId9"/>
    <p:sldId id="2134806003" r:id="rId10"/>
    <p:sldId id="2134806005" r:id="rId11"/>
    <p:sldId id="2134805995" r:id="rId12"/>
    <p:sldId id="213480600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4" orient="horz" pos="3969">
          <p15:clr>
            <a:srgbClr val="747775"/>
          </p15:clr>
        </p15:guide>
        <p15:guide id="5" pos="3840">
          <p15:clr>
            <a:srgbClr val="A4A3A4"/>
          </p15:clr>
        </p15:guide>
        <p15:guide id="6" orient="horz" pos="2251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6" roundtripDataSignature="AMtx7mgqO0gOs4/HpqXSr8ewBKllgaVKh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E91FA9-AACE-4BBF-2BD9-A4CD3782E7BF}" name="Thiago Eller" initials="TE" userId="d76d1b80f394b6bb" providerId="Windows Live"/>
  <p188:author id="{905092CE-5EE2-13E6-8A6F-9FABB76F53C0}" name="Rafael Cardoso | Lefosse" initials="RC" userId="S::rycardoso@lefosse.com::d56a9375-9ead-49a0-b527-bae21ab83a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0B9"/>
    <a:srgbClr val="929292"/>
    <a:srgbClr val="AB80FF"/>
    <a:srgbClr val="232323"/>
    <a:srgbClr val="701ABF"/>
    <a:srgbClr val="777777"/>
    <a:srgbClr val="F0F0F0"/>
    <a:srgbClr val="919191"/>
    <a:srgbClr val="E6E7E6"/>
    <a:srgbClr val="D9D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4C31C9-0373-4F04-9DB0-23D920840397}">
  <a:tblStyle styleId="{704C31C9-0373-4F04-9DB0-23D92084039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6FA"/>
          </a:solidFill>
        </a:fill>
      </a:tcStyle>
    </a:wholeTbl>
    <a:band1H>
      <a:tcTxStyle/>
      <a:tcStyle>
        <a:tcBdr/>
        <a:fill>
          <a:solidFill>
            <a:srgbClr val="D5CA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5CA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168"/>
      </p:cViewPr>
      <p:guideLst>
        <p:guide orient="horz" pos="3969"/>
        <p:guide pos="3840"/>
        <p:guide orient="horz" pos="2251"/>
        <p:guide orient="horz" pos="27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61" Type="http://schemas.microsoft.com/office/2018/10/relationships/authors" Target="authors.xml"/><Relationship Id="rId10" Type="http://schemas.openxmlformats.org/officeDocument/2006/relationships/slide" Target="slides/slide4.xml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56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A2FCD2-67C8-76A7-F186-3B5E3E259C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343AD-E6B5-DCA0-C340-4D7C057EDF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B176-F477-45AB-843A-C5B2681C891A}" type="datetimeFigureOut">
              <a:rPr lang="pt-BR" smtClean="0"/>
              <a:t>19/11/2025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3724F-9D70-DEA5-37B7-8BF1E14C36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FE897-6142-B2E4-3839-969ABABE35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F63A7-66A7-42D8-88BA-D44C6BC1982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86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536C7-59C6-8749-87E8-D0A889762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61B965-7761-C4FD-EA72-C38D33D4D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50E0A9-136E-ED54-1782-E0004F69A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2CA44-7CDD-4D38-21B0-8E93C9DD42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19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72709-9444-05E3-C647-805AD2F31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F03675-E0EB-64FC-3D46-5BEC68922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39CE96-0072-C17C-002A-AB0A48E84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106CF-9202-CE56-A44F-783154021A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9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2C08F-D3C5-6BE9-710E-AE111BBBF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32286-DE34-497C-D464-EBCE53E7BF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441EAE-6C82-7FC1-A37C-49E3316FF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14A89-035C-3D0F-C33F-793C71A1C0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53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4221D-2C67-ABDF-CFDF-5AFFB7656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7DDBBD-28DA-A50D-BD08-586077A1A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BB28B9-01B6-9FE3-0F5A-30B24FAF5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AC23D-5FEB-F64D-8F2D-BBE9F63691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203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49FF5-41CB-2CB2-D213-958424E3E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8D436CA-6B62-4831-E101-4B9990DCB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B8D1AFA-27DA-3C6C-E40E-83EF5F5DB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D43657-5EDC-B6B7-5885-4DC9AFB4CC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18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1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efosse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svg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Apresentação - LEFOSSE" preserve="1">
  <p:cSld name="5_Capa Apresentação - LEFOSSE"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0"/>
          <p:cNvSpPr txBox="1">
            <a:spLocks noGrp="1"/>
          </p:cNvSpPr>
          <p:nvPr>
            <p:ph type="body" idx="1"/>
          </p:nvPr>
        </p:nvSpPr>
        <p:spPr>
          <a:xfrm>
            <a:off x="310572" y="1948995"/>
            <a:ext cx="843173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 b="1">
                <a:solidFill>
                  <a:srgbClr val="92929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body" idx="2"/>
          </p:nvPr>
        </p:nvSpPr>
        <p:spPr>
          <a:xfrm>
            <a:off x="310572" y="4254102"/>
            <a:ext cx="3940175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2929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body" idx="3"/>
          </p:nvPr>
        </p:nvSpPr>
        <p:spPr>
          <a:xfrm>
            <a:off x="310572" y="3613467"/>
            <a:ext cx="7993062" cy="45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b="1">
                <a:solidFill>
                  <a:srgbClr val="92929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0F010FC-D63F-8AA2-4FF0-ECEDF7E732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3944" y="274206"/>
            <a:ext cx="3499624" cy="4504410"/>
          </a:xfrm>
          <a:prstGeom prst="rect">
            <a:avLst/>
          </a:prstGeom>
        </p:spPr>
      </p:pic>
      <p:pic>
        <p:nvPicPr>
          <p:cNvPr id="5" name="Google Shape;58;p43">
            <a:extLst>
              <a:ext uri="{FF2B5EF4-FFF2-40B4-BE49-F238E27FC236}">
                <a16:creationId xmlns:a16="http://schemas.microsoft.com/office/drawing/2014/main" id="{364C876D-2797-2723-0E57-E94A137B0B3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85434" y="5912943"/>
            <a:ext cx="2365329" cy="659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0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" userDrawn="1">
  <p:cSld name="4_Texto e título Apresentação - LEFOSS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FA8D34A-9D70-5729-0D4F-F116440617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Google Shape;68;p45">
            <a:extLst>
              <a:ext uri="{FF2B5EF4-FFF2-40B4-BE49-F238E27FC236}">
                <a16:creationId xmlns:a16="http://schemas.microsoft.com/office/drawing/2014/main" id="{CBF5FC00-DBD5-8ECE-4031-81E6C4117C9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680526" y="6356583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>
              <a:spcBef>
                <a:spcPts val="0"/>
              </a:spcBef>
              <a:buNone/>
              <a:defRPr/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(2 COLUNAS) + TÍTULO" preserve="1" userDrawn="1">
  <p:cSld name="4_Texto e título (com capítulo) (2 colunas) Apresentação - LEFOSS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6347641-71FA-1970-971B-5635A4AE60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0526" y="329967"/>
            <a:ext cx="1181507" cy="224306"/>
          </a:xfrm>
          <a:prstGeom prst="rect">
            <a:avLst/>
          </a:prstGeom>
        </p:spPr>
      </p:pic>
      <p:sp>
        <p:nvSpPr>
          <p:cNvPr id="5" name="Google Shape;68;p45">
            <a:extLst>
              <a:ext uri="{FF2B5EF4-FFF2-40B4-BE49-F238E27FC236}">
                <a16:creationId xmlns:a16="http://schemas.microsoft.com/office/drawing/2014/main" id="{ABDF010F-B0E3-BAD8-ED04-B38A3AE59BE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680526" y="6356583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>
              <a:spcBef>
                <a:spcPts val="0"/>
              </a:spcBef>
              <a:buNone/>
              <a:defRPr/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" name="Google Shape;1192;p19">
            <a:extLst>
              <a:ext uri="{FF2B5EF4-FFF2-40B4-BE49-F238E27FC236}">
                <a16:creationId xmlns:a16="http://schemas.microsoft.com/office/drawing/2014/main" id="{7826F2B5-08D0-BAB0-BBB3-EF81B43E968D}"/>
              </a:ext>
            </a:extLst>
          </p:cNvPr>
          <p:cNvSpPr/>
          <p:nvPr userDrawn="1"/>
        </p:nvSpPr>
        <p:spPr>
          <a:xfrm rot="10800000">
            <a:off x="300038" y="6162581"/>
            <a:ext cx="385800" cy="3936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B840CBE-8DD6-5596-144A-B222C3E03131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300038" y="2166974"/>
            <a:ext cx="5734443" cy="38337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8F877E07-1D15-6E84-4BA1-19A6813659EC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157519" y="2166974"/>
            <a:ext cx="5726155" cy="38337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4" name="Google Shape;1100;p14">
            <a:extLst>
              <a:ext uri="{FF2B5EF4-FFF2-40B4-BE49-F238E27FC236}">
                <a16:creationId xmlns:a16="http://schemas.microsoft.com/office/drawing/2014/main" id="{BC2B59F9-B872-84DC-59ED-57B0A4B2620B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00038" y="1142516"/>
            <a:ext cx="9736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1600">
              <a:solidFill>
                <a:schemeClr val="tx1"/>
              </a:solidFill>
            </a:endParaRPr>
          </a:p>
        </p:txBody>
      </p:sp>
      <p:sp>
        <p:nvSpPr>
          <p:cNvPr id="25" name="Espaço Reservado para Texto 58">
            <a:extLst>
              <a:ext uri="{FF2B5EF4-FFF2-40B4-BE49-F238E27FC236}">
                <a16:creationId xmlns:a16="http://schemas.microsoft.com/office/drawing/2014/main" id="{D4A580FA-A483-B9D6-7DB0-6D47A9D77DA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0986" y="603155"/>
            <a:ext cx="9755849" cy="52440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pPr lvl="0"/>
            <a:endParaRPr lang="pt-BR"/>
          </a:p>
        </p:txBody>
      </p:sp>
      <p:sp>
        <p:nvSpPr>
          <p:cNvPr id="26" name="Espaço Reservado para Texto 60">
            <a:extLst>
              <a:ext uri="{FF2B5EF4-FFF2-40B4-BE49-F238E27FC236}">
                <a16:creationId xmlns:a16="http://schemas.microsoft.com/office/drawing/2014/main" id="{BBBAD9C4-45DC-4598-9809-72DC0A76ED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0036" y="204119"/>
            <a:ext cx="9736800" cy="389511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929292"/>
                </a:solidFill>
              </a:defRPr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141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 título (com capítulo) (5 blocos) Apresentação - LEFO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093;p14">
            <a:extLst>
              <a:ext uri="{FF2B5EF4-FFF2-40B4-BE49-F238E27FC236}">
                <a16:creationId xmlns:a16="http://schemas.microsoft.com/office/drawing/2014/main" id="{29F1EF8E-6D2E-B8E2-EDB1-B6E977B231A9}"/>
              </a:ext>
            </a:extLst>
          </p:cNvPr>
          <p:cNvSpPr/>
          <p:nvPr userDrawn="1"/>
        </p:nvSpPr>
        <p:spPr>
          <a:xfrm>
            <a:off x="304499" y="1911075"/>
            <a:ext cx="2258100" cy="421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094;p14">
            <a:extLst>
              <a:ext uri="{FF2B5EF4-FFF2-40B4-BE49-F238E27FC236}">
                <a16:creationId xmlns:a16="http://schemas.microsoft.com/office/drawing/2014/main" id="{674175E6-8197-1CA8-2E76-7DD14DF830A6}"/>
              </a:ext>
            </a:extLst>
          </p:cNvPr>
          <p:cNvSpPr/>
          <p:nvPr userDrawn="1"/>
        </p:nvSpPr>
        <p:spPr>
          <a:xfrm>
            <a:off x="2636840" y="1911075"/>
            <a:ext cx="2258100" cy="421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095;p14">
            <a:extLst>
              <a:ext uri="{FF2B5EF4-FFF2-40B4-BE49-F238E27FC236}">
                <a16:creationId xmlns:a16="http://schemas.microsoft.com/office/drawing/2014/main" id="{272A720C-A808-5830-2DC2-2D8BE000140E}"/>
              </a:ext>
            </a:extLst>
          </p:cNvPr>
          <p:cNvSpPr/>
          <p:nvPr userDrawn="1"/>
        </p:nvSpPr>
        <p:spPr>
          <a:xfrm>
            <a:off x="4969181" y="1911075"/>
            <a:ext cx="2258100" cy="421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096;p14">
            <a:extLst>
              <a:ext uri="{FF2B5EF4-FFF2-40B4-BE49-F238E27FC236}">
                <a16:creationId xmlns:a16="http://schemas.microsoft.com/office/drawing/2014/main" id="{F79614A2-DCD4-B22A-E9BE-6504E754E169}"/>
              </a:ext>
            </a:extLst>
          </p:cNvPr>
          <p:cNvSpPr/>
          <p:nvPr userDrawn="1"/>
        </p:nvSpPr>
        <p:spPr>
          <a:xfrm>
            <a:off x="7301522" y="1911075"/>
            <a:ext cx="2258100" cy="421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097;p14">
            <a:extLst>
              <a:ext uri="{FF2B5EF4-FFF2-40B4-BE49-F238E27FC236}">
                <a16:creationId xmlns:a16="http://schemas.microsoft.com/office/drawing/2014/main" id="{D798FC5D-E591-180E-E406-CA19061DDB8B}"/>
              </a:ext>
            </a:extLst>
          </p:cNvPr>
          <p:cNvSpPr/>
          <p:nvPr userDrawn="1"/>
        </p:nvSpPr>
        <p:spPr>
          <a:xfrm>
            <a:off x="9633863" y="1911075"/>
            <a:ext cx="2258100" cy="421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101;p14">
            <a:extLst>
              <a:ext uri="{FF2B5EF4-FFF2-40B4-BE49-F238E27FC236}">
                <a16:creationId xmlns:a16="http://schemas.microsoft.com/office/drawing/2014/main" id="{CEA5D6E1-FDF1-07EF-4726-D7C87D26D7C0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09434" y="2707625"/>
            <a:ext cx="2065500" cy="326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1200">
              <a:solidFill>
                <a:schemeClr val="tx1"/>
              </a:solidFill>
            </a:endParaRPr>
          </a:p>
        </p:txBody>
      </p:sp>
      <p:sp>
        <p:nvSpPr>
          <p:cNvPr id="28" name="Google Shape;1102;p14">
            <a:extLst>
              <a:ext uri="{FF2B5EF4-FFF2-40B4-BE49-F238E27FC236}">
                <a16:creationId xmlns:a16="http://schemas.microsoft.com/office/drawing/2014/main" id="{EF329B06-7F50-9A46-4996-7C97232B08FC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5065481" y="2707625"/>
            <a:ext cx="2065500" cy="326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1200">
              <a:solidFill>
                <a:schemeClr val="tx1"/>
              </a:solidFill>
            </a:endParaRPr>
          </a:p>
        </p:txBody>
      </p:sp>
      <p:sp>
        <p:nvSpPr>
          <p:cNvPr id="29" name="Google Shape;1103;p14">
            <a:extLst>
              <a:ext uri="{FF2B5EF4-FFF2-40B4-BE49-F238E27FC236}">
                <a16:creationId xmlns:a16="http://schemas.microsoft.com/office/drawing/2014/main" id="{BCB32617-7D5B-C8E9-2B39-F171953F0331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7397822" y="2707625"/>
            <a:ext cx="2065500" cy="326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1200">
              <a:solidFill>
                <a:schemeClr val="tx1"/>
              </a:solidFill>
            </a:endParaRPr>
          </a:p>
        </p:txBody>
      </p:sp>
      <p:sp>
        <p:nvSpPr>
          <p:cNvPr id="30" name="Google Shape;1104;p14">
            <a:extLst>
              <a:ext uri="{FF2B5EF4-FFF2-40B4-BE49-F238E27FC236}">
                <a16:creationId xmlns:a16="http://schemas.microsoft.com/office/drawing/2014/main" id="{69616BFD-484A-8E7D-33C7-7FD3DA689123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9730163" y="2707625"/>
            <a:ext cx="2065500" cy="326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1200">
              <a:solidFill>
                <a:schemeClr val="tx1"/>
              </a:solidFill>
            </a:endParaRPr>
          </a:p>
        </p:txBody>
      </p:sp>
      <p:sp>
        <p:nvSpPr>
          <p:cNvPr id="31" name="Google Shape;1105;p14">
            <a:extLst>
              <a:ext uri="{FF2B5EF4-FFF2-40B4-BE49-F238E27FC236}">
                <a16:creationId xmlns:a16="http://schemas.microsoft.com/office/drawing/2014/main" id="{AD18877F-CA38-E334-3366-3471A797B518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2733140" y="2707625"/>
            <a:ext cx="2065500" cy="326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1200">
              <a:solidFill>
                <a:schemeClr val="tx1"/>
              </a:solidFill>
            </a:endParaRPr>
          </a:p>
        </p:txBody>
      </p:sp>
      <p:sp>
        <p:nvSpPr>
          <p:cNvPr id="48" name="Espaço Reservado para Texto 47">
            <a:extLst>
              <a:ext uri="{FF2B5EF4-FFF2-40B4-BE49-F238E27FC236}">
                <a16:creationId xmlns:a16="http://schemas.microsoft.com/office/drawing/2014/main" id="{F7380082-CE3F-B721-7172-B74CACBDD3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33141" y="2014000"/>
            <a:ext cx="2065500" cy="580499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lvl="0"/>
            <a:endParaRPr lang="pt-BR"/>
          </a:p>
        </p:txBody>
      </p:sp>
      <p:sp>
        <p:nvSpPr>
          <p:cNvPr id="49" name="Espaço Reservado para Texto 47">
            <a:extLst>
              <a:ext uri="{FF2B5EF4-FFF2-40B4-BE49-F238E27FC236}">
                <a16:creationId xmlns:a16="http://schemas.microsoft.com/office/drawing/2014/main" id="{7DC8EA6B-0BAC-CF38-2A9C-BF16698D26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63250" y="2013999"/>
            <a:ext cx="2065500" cy="580499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lvl="0"/>
            <a:endParaRPr lang="pt-BR"/>
          </a:p>
        </p:txBody>
      </p:sp>
      <p:sp>
        <p:nvSpPr>
          <p:cNvPr id="50" name="Espaço Reservado para Texto 47">
            <a:extLst>
              <a:ext uri="{FF2B5EF4-FFF2-40B4-BE49-F238E27FC236}">
                <a16:creationId xmlns:a16="http://schemas.microsoft.com/office/drawing/2014/main" id="{3E61ABBD-94A3-9538-8410-4D33EF0319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93359" y="2013998"/>
            <a:ext cx="2065500" cy="580499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lvl="0"/>
            <a:endParaRPr lang="pt-BR"/>
          </a:p>
        </p:txBody>
      </p:sp>
      <p:sp>
        <p:nvSpPr>
          <p:cNvPr id="51" name="Espaço Reservado para Texto 47">
            <a:extLst>
              <a:ext uri="{FF2B5EF4-FFF2-40B4-BE49-F238E27FC236}">
                <a16:creationId xmlns:a16="http://schemas.microsoft.com/office/drawing/2014/main" id="{DED62A4F-4AE6-C043-0907-4B2688FC8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23468" y="2013997"/>
            <a:ext cx="2065500" cy="580499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lvl="0"/>
            <a:endParaRPr lang="pt-BR"/>
          </a:p>
        </p:txBody>
      </p:sp>
      <p:sp>
        <p:nvSpPr>
          <p:cNvPr id="63" name="Espaço Reservado para Texto 47">
            <a:extLst>
              <a:ext uri="{FF2B5EF4-FFF2-40B4-BE49-F238E27FC236}">
                <a16:creationId xmlns:a16="http://schemas.microsoft.com/office/drawing/2014/main" id="{B78F34F4-9718-D1E9-1EF7-C3E6C7AEA9E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9434" y="2014000"/>
            <a:ext cx="2065500" cy="580499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 lvl="0"/>
            <a:endParaRPr lang="pt-BR"/>
          </a:p>
        </p:txBody>
      </p:sp>
      <p:sp>
        <p:nvSpPr>
          <p:cNvPr id="3" name="Google Shape;68;p45">
            <a:extLst>
              <a:ext uri="{FF2B5EF4-FFF2-40B4-BE49-F238E27FC236}">
                <a16:creationId xmlns:a16="http://schemas.microsoft.com/office/drawing/2014/main" id="{E6FAED20-6B2A-6DBA-EAD4-AD761DCA98F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680526" y="6356583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>
              <a:spcBef>
                <a:spcPts val="0"/>
              </a:spcBef>
              <a:buNone/>
              <a:defRPr/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4370A5-B4B8-057C-EC8C-5370F4344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0526" y="329967"/>
            <a:ext cx="1181507" cy="224306"/>
          </a:xfrm>
          <a:prstGeom prst="rect">
            <a:avLst/>
          </a:prstGeom>
        </p:spPr>
      </p:pic>
      <p:sp>
        <p:nvSpPr>
          <p:cNvPr id="11" name="Google Shape;1100;p14">
            <a:extLst>
              <a:ext uri="{FF2B5EF4-FFF2-40B4-BE49-F238E27FC236}">
                <a16:creationId xmlns:a16="http://schemas.microsoft.com/office/drawing/2014/main" id="{EE22F822-0060-B99C-30ED-7D3B80BB4F71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300038" y="1142516"/>
            <a:ext cx="9736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1600">
              <a:solidFill>
                <a:schemeClr val="tx1"/>
              </a:solidFill>
            </a:endParaRPr>
          </a:p>
        </p:txBody>
      </p:sp>
      <p:sp>
        <p:nvSpPr>
          <p:cNvPr id="12" name="Espaço Reservado para Texto 58">
            <a:extLst>
              <a:ext uri="{FF2B5EF4-FFF2-40B4-BE49-F238E27FC236}">
                <a16:creationId xmlns:a16="http://schemas.microsoft.com/office/drawing/2014/main" id="{6F193146-C9CE-0C4A-F902-F8E980C8D4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0986" y="603155"/>
            <a:ext cx="9755849" cy="52440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pPr lvl="0"/>
            <a:endParaRPr lang="pt-BR"/>
          </a:p>
        </p:txBody>
      </p:sp>
      <p:sp>
        <p:nvSpPr>
          <p:cNvPr id="13" name="Espaço Reservado para Texto 60">
            <a:extLst>
              <a:ext uri="{FF2B5EF4-FFF2-40B4-BE49-F238E27FC236}">
                <a16:creationId xmlns:a16="http://schemas.microsoft.com/office/drawing/2014/main" id="{925F94C2-4862-8398-6ACE-8553A1F361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0036" y="204119"/>
            <a:ext cx="9736800" cy="389511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929292"/>
                </a:solidFill>
              </a:defRPr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066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O E TÍTULO C/ CAPÍTULO" preserve="1" userDrawn="1">
  <p:cSld name="4_Texto e título (fundo claro) (2 colunas) (com capítulo) Apresentação - LEFOSSE">
    <p:bg>
      <p:bgPr>
        <a:solidFill>
          <a:srgbClr val="92929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81CCA9-23D0-1EC5-3B13-9B3CF5C70D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DEE074-BE96-14BA-BF22-FCC5D69F21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0526" y="329967"/>
            <a:ext cx="1181507" cy="224306"/>
          </a:xfrm>
          <a:prstGeom prst="rect">
            <a:avLst/>
          </a:prstGeom>
        </p:spPr>
      </p:pic>
      <p:sp>
        <p:nvSpPr>
          <p:cNvPr id="8" name="Google Shape;1100;p14">
            <a:extLst>
              <a:ext uri="{FF2B5EF4-FFF2-40B4-BE49-F238E27FC236}">
                <a16:creationId xmlns:a16="http://schemas.microsoft.com/office/drawing/2014/main" id="{88454659-DB94-30BB-072F-B382E57AF334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00038" y="1142516"/>
            <a:ext cx="9736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1600">
              <a:solidFill>
                <a:schemeClr val="tx1"/>
              </a:solidFill>
            </a:endParaRPr>
          </a:p>
        </p:txBody>
      </p:sp>
      <p:sp>
        <p:nvSpPr>
          <p:cNvPr id="9" name="Espaço Reservado para Texto 58">
            <a:extLst>
              <a:ext uri="{FF2B5EF4-FFF2-40B4-BE49-F238E27FC236}">
                <a16:creationId xmlns:a16="http://schemas.microsoft.com/office/drawing/2014/main" id="{F930817C-57AC-71DD-6BDD-5489C20C24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0986" y="603155"/>
            <a:ext cx="9755849" cy="52440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pPr lvl="0"/>
            <a:endParaRPr lang="pt-BR"/>
          </a:p>
        </p:txBody>
      </p:sp>
      <p:sp>
        <p:nvSpPr>
          <p:cNvPr id="10" name="Espaço Reservado para Texto 60">
            <a:extLst>
              <a:ext uri="{FF2B5EF4-FFF2-40B4-BE49-F238E27FC236}">
                <a16:creationId xmlns:a16="http://schemas.microsoft.com/office/drawing/2014/main" id="{DE8D48D2-F1C0-7AAE-3605-E3CAAB9491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0036" y="204119"/>
            <a:ext cx="9736800" cy="389511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929292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FD2BFA9-C5F6-6A31-3BEA-602F16677320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300038" y="2166974"/>
            <a:ext cx="5734443" cy="38337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D40FBFD8-18E5-966A-EC07-AD0D7C7E69D0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157519" y="2166974"/>
            <a:ext cx="5726155" cy="38337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Google Shape;1192;p19">
            <a:extLst>
              <a:ext uri="{FF2B5EF4-FFF2-40B4-BE49-F238E27FC236}">
                <a16:creationId xmlns:a16="http://schemas.microsoft.com/office/drawing/2014/main" id="{94DB82F2-E21C-7919-DC27-8C4CA7F3CCA5}"/>
              </a:ext>
            </a:extLst>
          </p:cNvPr>
          <p:cNvSpPr/>
          <p:nvPr userDrawn="1"/>
        </p:nvSpPr>
        <p:spPr>
          <a:xfrm rot="10800000">
            <a:off x="300038" y="6162581"/>
            <a:ext cx="385800" cy="3936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68;p45">
            <a:extLst>
              <a:ext uri="{FF2B5EF4-FFF2-40B4-BE49-F238E27FC236}">
                <a16:creationId xmlns:a16="http://schemas.microsoft.com/office/drawing/2014/main" id="{ACFD971E-8188-5449-8619-A1B3B90BEBE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680526" y="6356583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>
              <a:spcBef>
                <a:spcPts val="0"/>
              </a:spcBef>
              <a:buNone/>
              <a:defRPr/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517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O E TÍTULO C/ CAPÍTULO" preserve="1" userDrawn="1">
  <p:cSld name="4_Texto e título (fundo claro) (3 colunas) (com capítulo) Apresentação - LEFOSSE">
    <p:bg>
      <p:bgPr>
        <a:solidFill>
          <a:srgbClr val="92929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81CCA9-23D0-1EC5-3B13-9B3CF5C70D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DEE074-BE96-14BA-BF22-FCC5D69F21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0526" y="329967"/>
            <a:ext cx="1181507" cy="224306"/>
          </a:xfrm>
          <a:prstGeom prst="rect">
            <a:avLst/>
          </a:prstGeom>
        </p:spPr>
      </p:pic>
      <p:sp>
        <p:nvSpPr>
          <p:cNvPr id="9" name="Google Shape;1100;p14">
            <a:extLst>
              <a:ext uri="{FF2B5EF4-FFF2-40B4-BE49-F238E27FC236}">
                <a16:creationId xmlns:a16="http://schemas.microsoft.com/office/drawing/2014/main" id="{7F494B8B-C109-AAC1-C9FD-9FE01D1C4EBC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00038" y="1142516"/>
            <a:ext cx="9736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1600">
              <a:solidFill>
                <a:schemeClr val="tx1"/>
              </a:solidFill>
            </a:endParaRPr>
          </a:p>
        </p:txBody>
      </p:sp>
      <p:sp>
        <p:nvSpPr>
          <p:cNvPr id="10" name="Espaço Reservado para Texto 58">
            <a:extLst>
              <a:ext uri="{FF2B5EF4-FFF2-40B4-BE49-F238E27FC236}">
                <a16:creationId xmlns:a16="http://schemas.microsoft.com/office/drawing/2014/main" id="{689F3829-1724-119B-4A2E-6F201413EB0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0986" y="603155"/>
            <a:ext cx="9755849" cy="52440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pPr lvl="0"/>
            <a:endParaRPr lang="pt-BR"/>
          </a:p>
        </p:txBody>
      </p:sp>
      <p:sp>
        <p:nvSpPr>
          <p:cNvPr id="11" name="Espaço Reservado para Texto 60">
            <a:extLst>
              <a:ext uri="{FF2B5EF4-FFF2-40B4-BE49-F238E27FC236}">
                <a16:creationId xmlns:a16="http://schemas.microsoft.com/office/drawing/2014/main" id="{F86FB258-84AC-DC99-1D46-D8183D0068C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0036" y="204119"/>
            <a:ext cx="9736800" cy="389511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929292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4474CE9-455E-2067-340D-90F6ECD4C78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161252" y="2166979"/>
            <a:ext cx="3729036" cy="38337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B5ABDEE-77E4-47AE-F180-265D0E14B19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300040" y="2166974"/>
            <a:ext cx="3729036" cy="38337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E5EA418-5276-62E0-4CB4-8355C704D9CF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8022463" y="2166974"/>
            <a:ext cx="3861211" cy="38337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5" name="Google Shape;1192;p19">
            <a:extLst>
              <a:ext uri="{FF2B5EF4-FFF2-40B4-BE49-F238E27FC236}">
                <a16:creationId xmlns:a16="http://schemas.microsoft.com/office/drawing/2014/main" id="{B12B702E-D1C6-A517-EA6F-805E4EAE6FE5}"/>
              </a:ext>
            </a:extLst>
          </p:cNvPr>
          <p:cNvSpPr/>
          <p:nvPr userDrawn="1"/>
        </p:nvSpPr>
        <p:spPr>
          <a:xfrm rot="10800000">
            <a:off x="300038" y="6162581"/>
            <a:ext cx="385800" cy="3936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68;p45">
            <a:extLst>
              <a:ext uri="{FF2B5EF4-FFF2-40B4-BE49-F238E27FC236}">
                <a16:creationId xmlns:a16="http://schemas.microsoft.com/office/drawing/2014/main" id="{189D2191-17AB-DE8D-4989-9A12E319B5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680526" y="6356583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>
              <a:spcBef>
                <a:spcPts val="0"/>
              </a:spcBef>
              <a:buNone/>
              <a:defRPr/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380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O E TÍTULO C/ CAPÍTULO" preserve="1" userDrawn="1">
  <p:cSld name="4_Texto e título (fundo cinza) (com capítulo) Apresentação - LEFOSSE">
    <p:bg>
      <p:bgPr>
        <a:solidFill>
          <a:srgbClr val="92929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;p45">
            <a:extLst>
              <a:ext uri="{FF2B5EF4-FFF2-40B4-BE49-F238E27FC236}">
                <a16:creationId xmlns:a16="http://schemas.microsoft.com/office/drawing/2014/main" id="{ED73717B-A91F-5C33-0162-8DF7D33949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680526" y="6356583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5" name="Google Shape;1100;p14">
            <a:extLst>
              <a:ext uri="{FF2B5EF4-FFF2-40B4-BE49-F238E27FC236}">
                <a16:creationId xmlns:a16="http://schemas.microsoft.com/office/drawing/2014/main" id="{F95C8DAA-5DC4-A04D-DF72-418A8FAEFDB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00038" y="1142516"/>
            <a:ext cx="9736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1600">
              <a:solidFill>
                <a:schemeClr val="tx1"/>
              </a:solidFill>
            </a:endParaRPr>
          </a:p>
        </p:txBody>
      </p:sp>
      <p:sp>
        <p:nvSpPr>
          <p:cNvPr id="6" name="Espaço Reservado para Texto 58">
            <a:extLst>
              <a:ext uri="{FF2B5EF4-FFF2-40B4-BE49-F238E27FC236}">
                <a16:creationId xmlns:a16="http://schemas.microsoft.com/office/drawing/2014/main" id="{85611F1C-0464-6A75-2BF7-1F557F2502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0986" y="603155"/>
            <a:ext cx="9755849" cy="524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Texto 60">
            <a:extLst>
              <a:ext uri="{FF2B5EF4-FFF2-40B4-BE49-F238E27FC236}">
                <a16:creationId xmlns:a16="http://schemas.microsoft.com/office/drawing/2014/main" id="{C8044E0B-AE99-E4A7-37B0-36A7DB020A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0036" y="204119"/>
            <a:ext cx="9736800" cy="389511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3AD0C86-7763-72E3-F58F-8B12EB623056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298799" y="2166974"/>
            <a:ext cx="11584876" cy="3833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753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" preserve="1" userDrawn="1">
  <p:cSld name="5_Citação Apresentação - LEFOSS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8;p45">
            <a:extLst>
              <a:ext uri="{FF2B5EF4-FFF2-40B4-BE49-F238E27FC236}">
                <a16:creationId xmlns:a16="http://schemas.microsoft.com/office/drawing/2014/main" id="{F4B009C4-4990-F354-1717-BEBB93B587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680526" y="6356583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>
              <a:spcBef>
                <a:spcPts val="0"/>
              </a:spcBef>
              <a:buNone/>
              <a:defRPr/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" name="Espaço Reservado para Texto 10">
            <a:extLst>
              <a:ext uri="{FF2B5EF4-FFF2-40B4-BE49-F238E27FC236}">
                <a16:creationId xmlns:a16="http://schemas.microsoft.com/office/drawing/2014/main" id="{3B02BAD8-1B58-463C-98D7-40EE4A275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9254" y="1781174"/>
            <a:ext cx="6462846" cy="3295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pt-BR" sz="1400" i="1" dirty="0" smtClean="0">
                <a:solidFill>
                  <a:srgbClr val="232323"/>
                </a:solidFill>
              </a:defRPr>
            </a:lvl1pPr>
            <a:lvl2pPr marL="457200" indent="0">
              <a:buNone/>
              <a:defRPr lang="pt-BR" dirty="0" smtClean="0"/>
            </a:lvl2pPr>
            <a:lvl3pPr marL="914400" indent="0">
              <a:buNone/>
              <a:defRPr lang="pt-BR" dirty="0" smtClean="0"/>
            </a:lvl3pPr>
            <a:lvl4pPr marL="1371600" indent="0">
              <a:buNone/>
              <a:defRPr lang="pt-BR" dirty="0" smtClean="0"/>
            </a:lvl4pPr>
            <a:lvl5pPr marL="1828800" indent="0">
              <a:buNone/>
              <a:defRPr lang="pt-BR" dirty="0"/>
            </a:lvl5pPr>
          </a:lstStyle>
          <a:p>
            <a:pPr lvl="0"/>
            <a:r>
              <a:rPr lang="en"/>
              <a:t>[QUOTE]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B390099A-64BE-A7E6-576A-0AE0B18F72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2835" y="5076371"/>
            <a:ext cx="3394144" cy="4597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lang="pt-BR" sz="1200" b="1" i="0" dirty="0" smtClean="0">
                <a:solidFill>
                  <a:srgbClr val="232323"/>
                </a:solidFill>
              </a:defRPr>
            </a:lvl1pPr>
            <a:lvl2pPr marL="457200" indent="0">
              <a:buNone/>
              <a:defRPr lang="pt-BR" dirty="0" smtClean="0"/>
            </a:lvl2pPr>
            <a:lvl3pPr marL="914400" indent="0">
              <a:buNone/>
              <a:defRPr lang="pt-BR" dirty="0" smtClean="0"/>
            </a:lvl3pPr>
            <a:lvl4pPr marL="1371600" indent="0">
              <a:buNone/>
              <a:defRPr lang="pt-BR" dirty="0" smtClean="0"/>
            </a:lvl4pPr>
            <a:lvl5pPr marL="1828800" indent="0">
              <a:buNone/>
              <a:defRPr lang="pt-BR" dirty="0"/>
            </a:lvl5pPr>
          </a:lstStyle>
          <a:p>
            <a:pPr lvl="0"/>
            <a:r>
              <a:rPr lang="en"/>
              <a:t>[AUTHOR]</a:t>
            </a:r>
          </a:p>
        </p:txBody>
      </p:sp>
      <p:pic>
        <p:nvPicPr>
          <p:cNvPr id="13" name="Imagem 7">
            <a:extLst>
              <a:ext uri="{FF2B5EF4-FFF2-40B4-BE49-F238E27FC236}">
                <a16:creationId xmlns:a16="http://schemas.microsoft.com/office/drawing/2014/main" id="{52A8EEE0-5563-A568-7DA9-67B0943A8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39554" y="1617996"/>
            <a:ext cx="591947" cy="50019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2033E1A-96A9-E808-FFB9-8A773674DF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0526" y="329967"/>
            <a:ext cx="1181507" cy="224306"/>
          </a:xfrm>
          <a:prstGeom prst="rect">
            <a:avLst/>
          </a:prstGeom>
        </p:spPr>
      </p:pic>
      <p:pic>
        <p:nvPicPr>
          <p:cNvPr id="15" name="Google Shape;156;p56" descr="Black and white drawing&#10;&#10;Auto-generated description with low confidence">
            <a:extLst>
              <a:ext uri="{FF2B5EF4-FFF2-40B4-BE49-F238E27FC236}">
                <a16:creationId xmlns:a16="http://schemas.microsoft.com/office/drawing/2014/main" id="{999CCDCE-47FC-EA3C-8430-32EC3C243A94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r="44027"/>
          <a:stretch/>
        </p:blipFill>
        <p:spPr>
          <a:xfrm>
            <a:off x="9896959" y="458898"/>
            <a:ext cx="2001006" cy="3731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324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" preserve="1" userDrawn="1">
  <p:cSld name="5_Citação (2 blocos) Apresentação - LEFOSS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0">
            <a:extLst>
              <a:ext uri="{FF2B5EF4-FFF2-40B4-BE49-F238E27FC236}">
                <a16:creationId xmlns:a16="http://schemas.microsoft.com/office/drawing/2014/main" id="{4EC287FB-259F-ED16-DE17-A78B5FD62B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3000" y="5076371"/>
            <a:ext cx="3394144" cy="4597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lang="pt-BR" sz="1200" b="1" i="0" dirty="0" smtClean="0">
                <a:solidFill>
                  <a:srgbClr val="232323"/>
                </a:solidFill>
              </a:defRPr>
            </a:lvl1pPr>
            <a:lvl2pPr marL="457200" indent="0">
              <a:buNone/>
              <a:defRPr lang="pt-BR" dirty="0" smtClean="0"/>
            </a:lvl2pPr>
            <a:lvl3pPr marL="914400" indent="0">
              <a:buNone/>
              <a:defRPr lang="pt-BR" dirty="0" smtClean="0"/>
            </a:lvl3pPr>
            <a:lvl4pPr marL="1371600" indent="0">
              <a:buNone/>
              <a:defRPr lang="pt-BR" dirty="0" smtClean="0"/>
            </a:lvl4pPr>
            <a:lvl5pPr marL="1828800" indent="0">
              <a:buNone/>
              <a:defRPr lang="pt-BR" dirty="0"/>
            </a:lvl5pPr>
          </a:lstStyle>
          <a:p>
            <a:pPr lvl="0"/>
            <a:r>
              <a:rPr lang="en"/>
              <a:t>[AUTHOR]</a:t>
            </a:r>
          </a:p>
        </p:txBody>
      </p:sp>
      <p:sp>
        <p:nvSpPr>
          <p:cNvPr id="3" name="Espaço Reservado para Texto 10">
            <a:extLst>
              <a:ext uri="{FF2B5EF4-FFF2-40B4-BE49-F238E27FC236}">
                <a16:creationId xmlns:a16="http://schemas.microsoft.com/office/drawing/2014/main" id="{F3FECD32-AA7A-3DFC-765A-B5877215A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5100" y="5076371"/>
            <a:ext cx="3394144" cy="4597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lang="pt-BR" sz="1200" b="1" i="0" dirty="0" smtClean="0">
                <a:solidFill>
                  <a:srgbClr val="232323"/>
                </a:solidFill>
              </a:defRPr>
            </a:lvl1pPr>
            <a:lvl2pPr marL="457200" indent="0">
              <a:buNone/>
              <a:defRPr lang="pt-BR" dirty="0" smtClean="0"/>
            </a:lvl2pPr>
            <a:lvl3pPr marL="914400" indent="0">
              <a:buNone/>
              <a:defRPr lang="pt-BR" dirty="0" smtClean="0"/>
            </a:lvl3pPr>
            <a:lvl4pPr marL="1371600" indent="0">
              <a:buNone/>
              <a:defRPr lang="pt-BR" dirty="0" smtClean="0"/>
            </a:lvl4pPr>
            <a:lvl5pPr marL="1828800" indent="0">
              <a:buNone/>
              <a:defRPr lang="pt-BR" dirty="0"/>
            </a:lvl5pPr>
          </a:lstStyle>
          <a:p>
            <a:pPr lvl="0"/>
            <a:r>
              <a:rPr lang="en"/>
              <a:t>[AUTHOR]</a:t>
            </a:r>
          </a:p>
        </p:txBody>
      </p:sp>
      <p:sp>
        <p:nvSpPr>
          <p:cNvPr id="4" name="Espaço Reservado para Texto 10">
            <a:extLst>
              <a:ext uri="{FF2B5EF4-FFF2-40B4-BE49-F238E27FC236}">
                <a16:creationId xmlns:a16="http://schemas.microsoft.com/office/drawing/2014/main" id="{5563A1FF-7CD0-4F79-0A17-E586DD7B1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2995" y="1781174"/>
            <a:ext cx="2939024" cy="3295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pt-BR" sz="1400" i="1" dirty="0" smtClean="0">
                <a:solidFill>
                  <a:srgbClr val="232323"/>
                </a:solidFill>
              </a:defRPr>
            </a:lvl1pPr>
            <a:lvl2pPr marL="457200" indent="0">
              <a:buNone/>
              <a:defRPr lang="pt-BR" dirty="0" smtClean="0"/>
            </a:lvl2pPr>
            <a:lvl3pPr marL="914400" indent="0">
              <a:buNone/>
              <a:defRPr lang="pt-BR" dirty="0" smtClean="0"/>
            </a:lvl3pPr>
            <a:lvl4pPr marL="1371600" indent="0">
              <a:buNone/>
              <a:defRPr lang="pt-BR" dirty="0" smtClean="0"/>
            </a:lvl4pPr>
            <a:lvl5pPr marL="1828800" indent="0">
              <a:buNone/>
              <a:defRPr lang="pt-BR" dirty="0"/>
            </a:lvl5pPr>
          </a:lstStyle>
          <a:p>
            <a:pPr lvl="0"/>
            <a:r>
              <a:rPr lang="en"/>
              <a:t>[QUOTE]</a:t>
            </a:r>
          </a:p>
        </p:txBody>
      </p:sp>
      <p:sp>
        <p:nvSpPr>
          <p:cNvPr id="5" name="Espaço Reservado para Texto 10">
            <a:extLst>
              <a:ext uri="{FF2B5EF4-FFF2-40B4-BE49-F238E27FC236}">
                <a16:creationId xmlns:a16="http://schemas.microsoft.com/office/drawing/2014/main" id="{76711599-0ADE-15C5-F6F3-497E2444D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5100" y="1780725"/>
            <a:ext cx="2939024" cy="3295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pt-BR" sz="1400" i="1" dirty="0" smtClean="0">
                <a:solidFill>
                  <a:srgbClr val="232323"/>
                </a:solidFill>
              </a:defRPr>
            </a:lvl1pPr>
            <a:lvl2pPr marL="457200" indent="0">
              <a:buNone/>
              <a:defRPr lang="pt-BR" dirty="0" smtClean="0"/>
            </a:lvl2pPr>
            <a:lvl3pPr marL="914400" indent="0">
              <a:buNone/>
              <a:defRPr lang="pt-BR" dirty="0" smtClean="0"/>
            </a:lvl3pPr>
            <a:lvl4pPr marL="1371600" indent="0">
              <a:buNone/>
              <a:defRPr lang="pt-BR" dirty="0" smtClean="0"/>
            </a:lvl4pPr>
            <a:lvl5pPr marL="1828800" indent="0">
              <a:buNone/>
              <a:defRPr lang="pt-BR" dirty="0"/>
            </a:lvl5pPr>
          </a:lstStyle>
          <a:p>
            <a:pPr lvl="0"/>
            <a:r>
              <a:rPr lang="en"/>
              <a:t>[QUOTE]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2D8CD5E-AB60-7ABF-6303-DC6A43742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8004" y="1617996"/>
            <a:ext cx="591947" cy="50019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41404B4-946E-7B17-A316-ECE9A9F8E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94107" y="1617996"/>
            <a:ext cx="591947" cy="500195"/>
          </a:xfrm>
          <a:prstGeom prst="rect">
            <a:avLst/>
          </a:prstGeom>
        </p:spPr>
      </p:pic>
      <p:sp>
        <p:nvSpPr>
          <p:cNvPr id="7" name="Google Shape;68;p45">
            <a:extLst>
              <a:ext uri="{FF2B5EF4-FFF2-40B4-BE49-F238E27FC236}">
                <a16:creationId xmlns:a16="http://schemas.microsoft.com/office/drawing/2014/main" id="{F4B009C4-4990-F354-1717-BEBB93B587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680526" y="6356583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>
              <a:spcBef>
                <a:spcPts val="0"/>
              </a:spcBef>
              <a:buNone/>
              <a:defRPr/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588CF91-ED2B-DE74-181D-47E9D9DEA7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0526" y="329967"/>
            <a:ext cx="1181507" cy="224306"/>
          </a:xfrm>
          <a:prstGeom prst="rect">
            <a:avLst/>
          </a:prstGeom>
        </p:spPr>
      </p:pic>
      <p:pic>
        <p:nvPicPr>
          <p:cNvPr id="11" name="Google Shape;156;p56" descr="Black and white drawing&#10;&#10;Auto-generated description with low confidence">
            <a:extLst>
              <a:ext uri="{FF2B5EF4-FFF2-40B4-BE49-F238E27FC236}">
                <a16:creationId xmlns:a16="http://schemas.microsoft.com/office/drawing/2014/main" id="{9B1DBCFF-A8E3-BDC9-C62D-659D9FF6655D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r="44027"/>
          <a:stretch/>
        </p:blipFill>
        <p:spPr>
          <a:xfrm>
            <a:off x="9896959" y="458898"/>
            <a:ext cx="2001006" cy="3731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210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" preserve="1" userDrawn="1">
  <p:cSld name="5_Citação (fundo escuro) (2 blocos) Apresentação - LEFOSS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2;p46">
            <a:extLst>
              <a:ext uri="{FF2B5EF4-FFF2-40B4-BE49-F238E27FC236}">
                <a16:creationId xmlns:a16="http://schemas.microsoft.com/office/drawing/2014/main" id="{D4FA7CA4-748E-534C-5BAA-5EFB1C8336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2323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9"/>
          <p:cNvSpPr txBox="1">
            <a:spLocks noGrp="1"/>
          </p:cNvSpPr>
          <p:nvPr>
            <p:ph type="ftr" idx="11"/>
          </p:nvPr>
        </p:nvSpPr>
        <p:spPr>
          <a:xfrm>
            <a:off x="308322" y="6492875"/>
            <a:ext cx="6010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9"/>
          <p:cNvSpPr/>
          <p:nvPr/>
        </p:nvSpPr>
        <p:spPr>
          <a:xfrm>
            <a:off x="0" y="1104900"/>
            <a:ext cx="10680526" cy="5753100"/>
          </a:xfrm>
          <a:prstGeom prst="snip1Rect">
            <a:avLst>
              <a:gd name="adj" fmla="val 9233"/>
            </a:avLst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2D8CD5E-AB60-7ABF-6303-DC6A43742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8004" y="1617996"/>
            <a:ext cx="591947" cy="50019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41404B4-946E-7B17-A316-ECE9A9F8E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94107" y="1617996"/>
            <a:ext cx="591947" cy="50019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1780A7F-798E-64A2-BDEB-B08D00FA1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0526" y="329967"/>
            <a:ext cx="1181507" cy="224306"/>
          </a:xfrm>
          <a:prstGeom prst="rect">
            <a:avLst/>
          </a:prstGeom>
        </p:spPr>
      </p:pic>
      <p:sp>
        <p:nvSpPr>
          <p:cNvPr id="7" name="Google Shape;68;p45">
            <a:extLst>
              <a:ext uri="{FF2B5EF4-FFF2-40B4-BE49-F238E27FC236}">
                <a16:creationId xmlns:a16="http://schemas.microsoft.com/office/drawing/2014/main" id="{F4B009C4-4990-F354-1717-BEBB93B587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680526" y="6366108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Espaço Reservado para Texto 10">
            <a:extLst>
              <a:ext uri="{FF2B5EF4-FFF2-40B4-BE49-F238E27FC236}">
                <a16:creationId xmlns:a16="http://schemas.microsoft.com/office/drawing/2014/main" id="{541C9B65-544D-22BA-29D6-8C268850B3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3000" y="5076371"/>
            <a:ext cx="3394144" cy="4597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lang="pt-BR" sz="1200" b="1" i="0" dirty="0" smtClean="0">
                <a:solidFill>
                  <a:srgbClr val="232323"/>
                </a:solidFill>
              </a:defRPr>
            </a:lvl1pPr>
            <a:lvl2pPr marL="457200" indent="0">
              <a:buNone/>
              <a:defRPr lang="pt-BR" dirty="0" smtClean="0"/>
            </a:lvl2pPr>
            <a:lvl3pPr marL="914400" indent="0">
              <a:buNone/>
              <a:defRPr lang="pt-BR" dirty="0" smtClean="0"/>
            </a:lvl3pPr>
            <a:lvl4pPr marL="1371600" indent="0">
              <a:buNone/>
              <a:defRPr lang="pt-BR" dirty="0" smtClean="0"/>
            </a:lvl4pPr>
            <a:lvl5pPr marL="1828800" indent="0">
              <a:buNone/>
              <a:defRPr lang="pt-BR" dirty="0"/>
            </a:lvl5pPr>
          </a:lstStyle>
          <a:p>
            <a:pPr lvl="0"/>
            <a:r>
              <a:rPr lang="en"/>
              <a:t>[AUTHOR]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AA01CB0A-617B-EC97-1877-275A1A2938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2995" y="1781174"/>
            <a:ext cx="2939024" cy="3295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pt-BR" sz="1400" i="1" dirty="0" smtClean="0">
                <a:solidFill>
                  <a:srgbClr val="232323"/>
                </a:solidFill>
              </a:defRPr>
            </a:lvl1pPr>
            <a:lvl2pPr marL="457200" indent="0">
              <a:buNone/>
              <a:defRPr lang="pt-BR" dirty="0" smtClean="0"/>
            </a:lvl2pPr>
            <a:lvl3pPr marL="914400" indent="0">
              <a:buNone/>
              <a:defRPr lang="pt-BR" dirty="0" smtClean="0"/>
            </a:lvl3pPr>
            <a:lvl4pPr marL="1371600" indent="0">
              <a:buNone/>
              <a:defRPr lang="pt-BR" dirty="0" smtClean="0"/>
            </a:lvl4pPr>
            <a:lvl5pPr marL="1828800" indent="0">
              <a:buNone/>
              <a:defRPr lang="pt-BR" dirty="0"/>
            </a:lvl5pPr>
          </a:lstStyle>
          <a:p>
            <a:pPr lvl="0"/>
            <a:r>
              <a:rPr lang="en"/>
              <a:t>[QUOTE]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9BB6A6C2-D121-16F4-26EC-B4B8505B5A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5100" y="5076371"/>
            <a:ext cx="3394144" cy="4597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lang="pt-BR" sz="1200" b="1" i="0" dirty="0" smtClean="0">
                <a:solidFill>
                  <a:srgbClr val="232323"/>
                </a:solidFill>
              </a:defRPr>
            </a:lvl1pPr>
            <a:lvl2pPr marL="457200" indent="0">
              <a:buNone/>
              <a:defRPr lang="pt-BR" dirty="0" smtClean="0"/>
            </a:lvl2pPr>
            <a:lvl3pPr marL="914400" indent="0">
              <a:buNone/>
              <a:defRPr lang="pt-BR" dirty="0" smtClean="0"/>
            </a:lvl3pPr>
            <a:lvl4pPr marL="1371600" indent="0">
              <a:buNone/>
              <a:defRPr lang="pt-BR" dirty="0" smtClean="0"/>
            </a:lvl4pPr>
            <a:lvl5pPr marL="1828800" indent="0">
              <a:buNone/>
              <a:defRPr lang="pt-BR" dirty="0"/>
            </a:lvl5pPr>
          </a:lstStyle>
          <a:p>
            <a:pPr lvl="0"/>
            <a:r>
              <a:rPr lang="en"/>
              <a:t>[AUTHOR]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C06FFA51-1479-46DE-A7EF-6A36735DDE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5100" y="1780725"/>
            <a:ext cx="2939024" cy="3295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pt-BR" sz="1400" i="1" dirty="0" smtClean="0">
                <a:solidFill>
                  <a:srgbClr val="232323"/>
                </a:solidFill>
              </a:defRPr>
            </a:lvl1pPr>
            <a:lvl2pPr marL="457200" indent="0">
              <a:buNone/>
              <a:defRPr lang="pt-BR" dirty="0" smtClean="0"/>
            </a:lvl2pPr>
            <a:lvl3pPr marL="914400" indent="0">
              <a:buNone/>
              <a:defRPr lang="pt-BR" dirty="0" smtClean="0"/>
            </a:lvl3pPr>
            <a:lvl4pPr marL="1371600" indent="0">
              <a:buNone/>
              <a:defRPr lang="pt-BR" dirty="0" smtClean="0"/>
            </a:lvl4pPr>
            <a:lvl5pPr marL="1828800" indent="0">
              <a:buNone/>
              <a:defRPr lang="pt-BR" dirty="0"/>
            </a:lvl5pPr>
          </a:lstStyle>
          <a:p>
            <a:pPr lvl="0"/>
            <a:r>
              <a:rPr lang="en"/>
              <a:t>[QUOTE]</a:t>
            </a:r>
          </a:p>
        </p:txBody>
      </p:sp>
    </p:spTree>
    <p:extLst>
      <p:ext uri="{BB962C8B-B14F-4D97-AF65-F5344CB8AC3E}">
        <p14:creationId xmlns:p14="http://schemas.microsoft.com/office/powerpoint/2010/main" val="619727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" preserve="1" userDrawn="1">
  <p:cSld name="5_Citação (fundo cinza) (2 blocos) Apresentação - LEFOSS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2;p46">
            <a:extLst>
              <a:ext uri="{FF2B5EF4-FFF2-40B4-BE49-F238E27FC236}">
                <a16:creationId xmlns:a16="http://schemas.microsoft.com/office/drawing/2014/main" id="{D4FA7CA4-748E-534C-5BAA-5EFB1C8336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9"/>
          <p:cNvSpPr txBox="1">
            <a:spLocks noGrp="1"/>
          </p:cNvSpPr>
          <p:nvPr>
            <p:ph type="ftr" idx="11"/>
          </p:nvPr>
        </p:nvSpPr>
        <p:spPr>
          <a:xfrm>
            <a:off x="308322" y="6492875"/>
            <a:ext cx="601041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9"/>
          <p:cNvSpPr/>
          <p:nvPr/>
        </p:nvSpPr>
        <p:spPr>
          <a:xfrm>
            <a:off x="0" y="1104900"/>
            <a:ext cx="10680526" cy="5753100"/>
          </a:xfrm>
          <a:prstGeom prst="snip1Rect">
            <a:avLst>
              <a:gd name="adj" fmla="val 9233"/>
            </a:avLst>
          </a:prstGeom>
          <a:solidFill>
            <a:srgbClr val="929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Espaço Reservado para Texto 10">
            <a:extLst>
              <a:ext uri="{FF2B5EF4-FFF2-40B4-BE49-F238E27FC236}">
                <a16:creationId xmlns:a16="http://schemas.microsoft.com/office/drawing/2014/main" id="{4EC287FB-259F-ED16-DE17-A78B5FD62B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3000" y="5076371"/>
            <a:ext cx="3394144" cy="4597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lang="pt-BR" sz="1200" b="1" i="0" dirty="0" smtClean="0">
                <a:solidFill>
                  <a:schemeClr val="bg1"/>
                </a:solidFill>
              </a:defRPr>
            </a:lvl1pPr>
            <a:lvl2pPr marL="457200" indent="0">
              <a:buNone/>
              <a:defRPr lang="pt-BR" dirty="0" smtClean="0"/>
            </a:lvl2pPr>
            <a:lvl3pPr marL="914400" indent="0">
              <a:buNone/>
              <a:defRPr lang="pt-BR" dirty="0" smtClean="0"/>
            </a:lvl3pPr>
            <a:lvl4pPr marL="1371600" indent="0">
              <a:buNone/>
              <a:defRPr lang="pt-BR" dirty="0" smtClean="0"/>
            </a:lvl4pPr>
            <a:lvl5pPr marL="1828800" indent="0">
              <a:buNone/>
              <a:defRPr lang="pt-BR" dirty="0"/>
            </a:lvl5pPr>
          </a:lstStyle>
          <a:p>
            <a:pPr lvl="0"/>
            <a:r>
              <a:rPr lang="en"/>
              <a:t>[AUTHOR]</a:t>
            </a:r>
          </a:p>
        </p:txBody>
      </p:sp>
      <p:sp>
        <p:nvSpPr>
          <p:cNvPr id="3" name="Espaço Reservado para Texto 10">
            <a:extLst>
              <a:ext uri="{FF2B5EF4-FFF2-40B4-BE49-F238E27FC236}">
                <a16:creationId xmlns:a16="http://schemas.microsoft.com/office/drawing/2014/main" id="{F3FECD32-AA7A-3DFC-765A-B5877215A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5100" y="5076371"/>
            <a:ext cx="3394144" cy="4597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lang="pt-BR" sz="1200" b="1" i="0" dirty="0" smtClean="0">
                <a:solidFill>
                  <a:schemeClr val="bg1"/>
                </a:solidFill>
              </a:defRPr>
            </a:lvl1pPr>
            <a:lvl2pPr marL="457200" indent="0">
              <a:buNone/>
              <a:defRPr lang="pt-BR" dirty="0" smtClean="0"/>
            </a:lvl2pPr>
            <a:lvl3pPr marL="914400" indent="0">
              <a:buNone/>
              <a:defRPr lang="pt-BR" dirty="0" smtClean="0"/>
            </a:lvl3pPr>
            <a:lvl4pPr marL="1371600" indent="0">
              <a:buNone/>
              <a:defRPr lang="pt-BR" dirty="0" smtClean="0"/>
            </a:lvl4pPr>
            <a:lvl5pPr marL="1828800" indent="0">
              <a:buNone/>
              <a:defRPr lang="pt-BR" dirty="0"/>
            </a:lvl5pPr>
          </a:lstStyle>
          <a:p>
            <a:pPr lvl="0"/>
            <a:r>
              <a:rPr lang="en"/>
              <a:t>[AUTHOR]</a:t>
            </a:r>
          </a:p>
        </p:txBody>
      </p:sp>
      <p:sp>
        <p:nvSpPr>
          <p:cNvPr id="4" name="Espaço Reservado para Texto 10">
            <a:extLst>
              <a:ext uri="{FF2B5EF4-FFF2-40B4-BE49-F238E27FC236}">
                <a16:creationId xmlns:a16="http://schemas.microsoft.com/office/drawing/2014/main" id="{5563A1FF-7CD0-4F79-0A17-E586DD7B1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2995" y="1781174"/>
            <a:ext cx="2939024" cy="3295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pt-BR" sz="1400" i="1" dirty="0" smtClean="0">
                <a:solidFill>
                  <a:schemeClr val="bg1"/>
                </a:solidFill>
              </a:defRPr>
            </a:lvl1pPr>
            <a:lvl2pPr marL="457200" indent="0">
              <a:buNone/>
              <a:defRPr lang="pt-BR" dirty="0" smtClean="0"/>
            </a:lvl2pPr>
            <a:lvl3pPr marL="914400" indent="0">
              <a:buNone/>
              <a:defRPr lang="pt-BR" dirty="0" smtClean="0"/>
            </a:lvl3pPr>
            <a:lvl4pPr marL="1371600" indent="0">
              <a:buNone/>
              <a:defRPr lang="pt-BR" dirty="0" smtClean="0"/>
            </a:lvl4pPr>
            <a:lvl5pPr marL="1828800" indent="0">
              <a:buNone/>
              <a:defRPr lang="pt-BR" dirty="0"/>
            </a:lvl5pPr>
          </a:lstStyle>
          <a:p>
            <a:pPr lvl="0"/>
            <a:r>
              <a:rPr lang="en"/>
              <a:t>[QUOTE]</a:t>
            </a:r>
          </a:p>
        </p:txBody>
      </p:sp>
      <p:sp>
        <p:nvSpPr>
          <p:cNvPr id="5" name="Espaço Reservado para Texto 10">
            <a:extLst>
              <a:ext uri="{FF2B5EF4-FFF2-40B4-BE49-F238E27FC236}">
                <a16:creationId xmlns:a16="http://schemas.microsoft.com/office/drawing/2014/main" id="{76711599-0ADE-15C5-F6F3-497E2444D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5100" y="1780725"/>
            <a:ext cx="2939024" cy="3295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pt-BR" sz="1400" i="1" dirty="0" smtClean="0">
                <a:solidFill>
                  <a:schemeClr val="bg1"/>
                </a:solidFill>
              </a:defRPr>
            </a:lvl1pPr>
            <a:lvl2pPr marL="457200" indent="0">
              <a:buNone/>
              <a:defRPr lang="pt-BR" dirty="0" smtClean="0"/>
            </a:lvl2pPr>
            <a:lvl3pPr marL="914400" indent="0">
              <a:buNone/>
              <a:defRPr lang="pt-BR" dirty="0" smtClean="0"/>
            </a:lvl3pPr>
            <a:lvl4pPr marL="1371600" indent="0">
              <a:buNone/>
              <a:defRPr lang="pt-BR" dirty="0" smtClean="0"/>
            </a:lvl4pPr>
            <a:lvl5pPr marL="1828800" indent="0">
              <a:buNone/>
              <a:defRPr lang="pt-BR" dirty="0"/>
            </a:lvl5pPr>
          </a:lstStyle>
          <a:p>
            <a:pPr lvl="0"/>
            <a:r>
              <a:rPr lang="en"/>
              <a:t>[QUOTE]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2D8CD5E-AB60-7ABF-6303-DC6A43742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8004" y="1617996"/>
            <a:ext cx="591947" cy="50019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41404B4-946E-7B17-A316-ECE9A9F8E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94107" y="1617996"/>
            <a:ext cx="591947" cy="50019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1780A7F-798E-64A2-BDEB-B08D00FA1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0526" y="329967"/>
            <a:ext cx="1181507" cy="224306"/>
          </a:xfrm>
          <a:prstGeom prst="rect">
            <a:avLst/>
          </a:prstGeom>
        </p:spPr>
      </p:pic>
      <p:sp>
        <p:nvSpPr>
          <p:cNvPr id="7" name="Google Shape;68;p45">
            <a:extLst>
              <a:ext uri="{FF2B5EF4-FFF2-40B4-BE49-F238E27FC236}">
                <a16:creationId xmlns:a16="http://schemas.microsoft.com/office/drawing/2014/main" id="{F4B009C4-4990-F354-1717-BEBB93B587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680526" y="6356583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>
              <a:spcBef>
                <a:spcPts val="0"/>
              </a:spcBef>
              <a:buNone/>
              <a:defRPr/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35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apa Apresentação - LEFOSSE" userDrawn="1">
  <p:cSld name="2_Capa Secundária Apresentação - LEFOSS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3"/>
          <p:cNvSpPr/>
          <p:nvPr/>
        </p:nvSpPr>
        <p:spPr>
          <a:xfrm rot="10800000">
            <a:off x="1348922" y="-2"/>
            <a:ext cx="10843078" cy="5739487"/>
          </a:xfrm>
          <a:prstGeom prst="snip1Rect">
            <a:avLst>
              <a:gd name="adj" fmla="val 8080"/>
            </a:avLst>
          </a:prstGeom>
          <a:solidFill>
            <a:srgbClr val="929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19451F0-D05C-7946-1A78-EECC94B0683E}"/>
              </a:ext>
            </a:extLst>
          </p:cNvPr>
          <p:cNvSpPr/>
          <p:nvPr userDrawn="1"/>
        </p:nvSpPr>
        <p:spPr>
          <a:xfrm rot="10800000" flipH="1">
            <a:off x="1665036" y="273056"/>
            <a:ext cx="498908" cy="498908"/>
          </a:xfrm>
          <a:prstGeom prst="rtTriangle">
            <a:avLst/>
          </a:prstGeom>
          <a:solidFill>
            <a:srgbClr val="610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0320" algn="ctr">
              <a:spcBef>
                <a:spcPts val="75"/>
              </a:spcBef>
            </a:pPr>
            <a:endParaRPr lang="pt-BR" sz="800" b="1" spc="10">
              <a:solidFill>
                <a:schemeClr val="bg1"/>
              </a:solidFill>
              <a:latin typeface="+mj-lt"/>
              <a:cs typeface="Calibri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BEF0541-FBC2-E105-1DFE-27E4B05B7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3881" y="6115794"/>
            <a:ext cx="1887523" cy="358341"/>
          </a:xfrm>
          <a:prstGeom prst="rect">
            <a:avLst/>
          </a:prstGeom>
        </p:spPr>
      </p:pic>
      <p:sp>
        <p:nvSpPr>
          <p:cNvPr id="5" name="Google Shape;47;p42">
            <a:extLst>
              <a:ext uri="{FF2B5EF4-FFF2-40B4-BE49-F238E27FC236}">
                <a16:creationId xmlns:a16="http://schemas.microsoft.com/office/drawing/2014/main" id="{DAB876DB-20AF-96BF-3918-3624C8E39E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98296" y="2183171"/>
            <a:ext cx="843173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8;p42">
            <a:extLst>
              <a:ext uri="{FF2B5EF4-FFF2-40B4-BE49-F238E27FC236}">
                <a16:creationId xmlns:a16="http://schemas.microsoft.com/office/drawing/2014/main" id="{1BCB064D-6E13-E95C-FC4B-9A5F8601553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398296" y="4488278"/>
            <a:ext cx="3940175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49;p42">
            <a:extLst>
              <a:ext uri="{FF2B5EF4-FFF2-40B4-BE49-F238E27FC236}">
                <a16:creationId xmlns:a16="http://schemas.microsoft.com/office/drawing/2014/main" id="{EED0A895-6421-1273-13D8-FE4F8B955C1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398296" y="3847643"/>
            <a:ext cx="7993062" cy="45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ÓPICOS (4 BOXES)" userDrawn="1">
  <p:cSld name="5_Fluxo (livre) Apresentação - LEFOSS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215f7677f_2_3366"/>
          <p:cNvSpPr/>
          <p:nvPr/>
        </p:nvSpPr>
        <p:spPr>
          <a:xfrm>
            <a:off x="10339754" y="5971734"/>
            <a:ext cx="1606200" cy="53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6898538-8419-75F7-970A-AB022E547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0526" y="329967"/>
            <a:ext cx="1181507" cy="224306"/>
          </a:xfrm>
          <a:prstGeom prst="rect">
            <a:avLst/>
          </a:prstGeom>
        </p:spPr>
      </p:pic>
      <p:sp>
        <p:nvSpPr>
          <p:cNvPr id="6" name="Google Shape;68;p45">
            <a:extLst>
              <a:ext uri="{FF2B5EF4-FFF2-40B4-BE49-F238E27FC236}">
                <a16:creationId xmlns:a16="http://schemas.microsoft.com/office/drawing/2014/main" id="{26550BFD-F4A4-AF70-C55B-C71223A464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680526" y="6356583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>
              <a:spcBef>
                <a:spcPts val="0"/>
              </a:spcBef>
              <a:buNone/>
              <a:defRPr/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" name="Google Shape;1192;p19">
            <a:extLst>
              <a:ext uri="{FF2B5EF4-FFF2-40B4-BE49-F238E27FC236}">
                <a16:creationId xmlns:a16="http://schemas.microsoft.com/office/drawing/2014/main" id="{480548A1-7BD4-D409-912A-899B766EC8FF}"/>
              </a:ext>
            </a:extLst>
          </p:cNvPr>
          <p:cNvSpPr/>
          <p:nvPr userDrawn="1"/>
        </p:nvSpPr>
        <p:spPr>
          <a:xfrm rot="10800000">
            <a:off x="300038" y="6162581"/>
            <a:ext cx="385800" cy="3936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Espaço Reservado para Texto 58">
            <a:extLst>
              <a:ext uri="{FF2B5EF4-FFF2-40B4-BE49-F238E27FC236}">
                <a16:creationId xmlns:a16="http://schemas.microsoft.com/office/drawing/2014/main" id="{B16594E7-64DA-0FD3-860E-46A4166A9C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4637" y="246064"/>
            <a:ext cx="9511983" cy="524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232323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12" name="Espaço Reservado para Texto 60">
            <a:extLst>
              <a:ext uri="{FF2B5EF4-FFF2-40B4-BE49-F238E27FC236}">
                <a16:creationId xmlns:a16="http://schemas.microsoft.com/office/drawing/2014/main" id="{A462EC14-EAAE-8FFC-5789-4297BFEEE1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0511" y="787670"/>
            <a:ext cx="9496109" cy="389511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232323"/>
                </a:solidFill>
              </a:defRPr>
            </a:lvl1pPr>
          </a:lstStyle>
          <a:p>
            <a:pPr lvl="0"/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ÓPICOS (4 BOXES)" preserve="1" userDrawn="1">
  <p:cSld name="5_Fluxo (livre) (com grafismo) Apresentação - LEFOSS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2215f7677f_2_3366"/>
          <p:cNvSpPr/>
          <p:nvPr/>
        </p:nvSpPr>
        <p:spPr>
          <a:xfrm rot="10800000">
            <a:off x="10780744" y="977823"/>
            <a:ext cx="407100" cy="408900"/>
          </a:xfrm>
          <a:prstGeom prst="triangle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2215f7677f_2_3366"/>
          <p:cNvSpPr/>
          <p:nvPr/>
        </p:nvSpPr>
        <p:spPr>
          <a:xfrm rot="16200000">
            <a:off x="6609601" y="1275601"/>
            <a:ext cx="5537621" cy="5627177"/>
          </a:xfrm>
          <a:prstGeom prst="triangle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62D73E4-7421-FED7-5B98-3BB773C1F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0526" y="329967"/>
            <a:ext cx="1181507" cy="224306"/>
          </a:xfrm>
          <a:prstGeom prst="rect">
            <a:avLst/>
          </a:prstGeom>
        </p:spPr>
      </p:pic>
      <p:sp>
        <p:nvSpPr>
          <p:cNvPr id="10" name="Google Shape;1192;p19">
            <a:extLst>
              <a:ext uri="{FF2B5EF4-FFF2-40B4-BE49-F238E27FC236}">
                <a16:creationId xmlns:a16="http://schemas.microsoft.com/office/drawing/2014/main" id="{AF76E5C1-9662-F1A8-1414-99A7C8EBF7F0}"/>
              </a:ext>
            </a:extLst>
          </p:cNvPr>
          <p:cNvSpPr/>
          <p:nvPr userDrawn="1"/>
        </p:nvSpPr>
        <p:spPr>
          <a:xfrm rot="10800000">
            <a:off x="300038" y="6162581"/>
            <a:ext cx="385800" cy="3936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Espaço Reservado para Texto 58">
            <a:extLst>
              <a:ext uri="{FF2B5EF4-FFF2-40B4-BE49-F238E27FC236}">
                <a16:creationId xmlns:a16="http://schemas.microsoft.com/office/drawing/2014/main" id="{A7022FCF-9B57-9278-F0E7-4BF5CD4A4C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4637" y="246064"/>
            <a:ext cx="9511983" cy="524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rgbClr val="232323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12" name="Espaço Reservado para Texto 60">
            <a:extLst>
              <a:ext uri="{FF2B5EF4-FFF2-40B4-BE49-F238E27FC236}">
                <a16:creationId xmlns:a16="http://schemas.microsoft.com/office/drawing/2014/main" id="{7E1AC889-EB69-D857-71A0-3B478DC1B4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0511" y="787670"/>
            <a:ext cx="9496109" cy="389511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232323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13" name="Google Shape;68;p45">
            <a:extLst>
              <a:ext uri="{FF2B5EF4-FFF2-40B4-BE49-F238E27FC236}">
                <a16:creationId xmlns:a16="http://schemas.microsoft.com/office/drawing/2014/main" id="{202F903A-3BA7-7928-9779-616C201EA95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680526" y="6356583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>
              <a:spcBef>
                <a:spcPts val="0"/>
              </a:spcBef>
              <a:buNone/>
              <a:defRPr>
                <a:solidFill>
                  <a:srgbClr val="EDEDED"/>
                </a:solidFill>
              </a:defRPr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pPr algn="r"/>
            <a:fld id="{00000000-1234-1234-1234-123412341234}" type="slidenum">
              <a:rPr lang="pt-BR" smtClean="0"/>
              <a:pPr algn="r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261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INAL" preserve="1">
  <p:cSld name="7_Final Apresentação - LEFOSSE">
    <p:bg>
      <p:bgPr>
        <a:solidFill>
          <a:srgbClr val="929292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02EB5E-4B70-3150-7543-7CFF0F631DD9}"/>
              </a:ext>
            </a:extLst>
          </p:cNvPr>
          <p:cNvGrpSpPr/>
          <p:nvPr userDrawn="1"/>
        </p:nvGrpSpPr>
        <p:grpSpPr>
          <a:xfrm>
            <a:off x="419094" y="4412390"/>
            <a:ext cx="3762225" cy="2047725"/>
            <a:chOff x="382724" y="4409205"/>
            <a:chExt cx="3762225" cy="204772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541D730-406C-D85F-9BED-993FCFCC0A87}"/>
                </a:ext>
              </a:extLst>
            </p:cNvPr>
            <p:cNvSpPr/>
            <p:nvPr/>
          </p:nvSpPr>
          <p:spPr>
            <a:xfrm flipH="1">
              <a:off x="3702842" y="4947619"/>
              <a:ext cx="442107" cy="442069"/>
            </a:xfrm>
            <a:custGeom>
              <a:avLst/>
              <a:gdLst>
                <a:gd name="connsiteX0" fmla="*/ 0 w 442107"/>
                <a:gd name="connsiteY0" fmla="*/ 442070 h 442069"/>
                <a:gd name="connsiteX1" fmla="*/ 54250 w 442107"/>
                <a:gd name="connsiteY1" fmla="*/ 442070 h 442069"/>
                <a:gd name="connsiteX2" fmla="*/ 442107 w 442107"/>
                <a:gd name="connsiteY2" fmla="*/ 238443 h 442069"/>
                <a:gd name="connsiteX3" fmla="*/ 442107 w 442107"/>
                <a:gd name="connsiteY3" fmla="*/ 0 h 442069"/>
                <a:gd name="connsiteX4" fmla="*/ 0 w 442107"/>
                <a:gd name="connsiteY4" fmla="*/ 0 h 442069"/>
                <a:gd name="connsiteX5" fmla="*/ 0 w 442107"/>
                <a:gd name="connsiteY5" fmla="*/ 442070 h 4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107" h="442069">
                  <a:moveTo>
                    <a:pt x="0" y="442070"/>
                  </a:moveTo>
                  <a:lnTo>
                    <a:pt x="54250" y="442070"/>
                  </a:lnTo>
                  <a:lnTo>
                    <a:pt x="442107" y="238443"/>
                  </a:lnTo>
                  <a:lnTo>
                    <a:pt x="442107" y="0"/>
                  </a:lnTo>
                  <a:lnTo>
                    <a:pt x="0" y="0"/>
                  </a:lnTo>
                  <a:lnTo>
                    <a:pt x="0" y="44207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C54806C-FF3A-9F15-CE2D-42706682E70B}"/>
                </a:ext>
              </a:extLst>
            </p:cNvPr>
            <p:cNvSpPr/>
            <p:nvPr/>
          </p:nvSpPr>
          <p:spPr>
            <a:xfrm flipH="1">
              <a:off x="3702842" y="5462502"/>
              <a:ext cx="442107" cy="442113"/>
            </a:xfrm>
            <a:custGeom>
              <a:avLst/>
              <a:gdLst>
                <a:gd name="connsiteX0" fmla="*/ 0 w 442107"/>
                <a:gd name="connsiteY0" fmla="*/ 442113 h 442113"/>
                <a:gd name="connsiteX1" fmla="*/ 27713 w 442107"/>
                <a:gd name="connsiteY1" fmla="*/ 442113 h 442113"/>
                <a:gd name="connsiteX2" fmla="*/ 442107 w 442107"/>
                <a:gd name="connsiteY2" fmla="*/ 190990 h 442113"/>
                <a:gd name="connsiteX3" fmla="*/ 442107 w 442107"/>
                <a:gd name="connsiteY3" fmla="*/ 0 h 442113"/>
                <a:gd name="connsiteX4" fmla="*/ 0 w 442107"/>
                <a:gd name="connsiteY4" fmla="*/ 0 h 442113"/>
                <a:gd name="connsiteX5" fmla="*/ 0 w 442107"/>
                <a:gd name="connsiteY5" fmla="*/ 442113 h 44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107" h="442113">
                  <a:moveTo>
                    <a:pt x="0" y="442113"/>
                  </a:moveTo>
                  <a:lnTo>
                    <a:pt x="27713" y="442113"/>
                  </a:lnTo>
                  <a:lnTo>
                    <a:pt x="442107" y="190990"/>
                  </a:lnTo>
                  <a:lnTo>
                    <a:pt x="442107" y="0"/>
                  </a:lnTo>
                  <a:lnTo>
                    <a:pt x="0" y="0"/>
                  </a:lnTo>
                  <a:lnTo>
                    <a:pt x="0" y="442113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5D8F86D-423B-39B8-CCB1-E652AFD22A68}"/>
                </a:ext>
              </a:extLst>
            </p:cNvPr>
            <p:cNvSpPr/>
            <p:nvPr/>
          </p:nvSpPr>
          <p:spPr>
            <a:xfrm flipH="1">
              <a:off x="3702842" y="6014425"/>
              <a:ext cx="442107" cy="442069"/>
            </a:xfrm>
            <a:custGeom>
              <a:avLst/>
              <a:gdLst>
                <a:gd name="connsiteX0" fmla="*/ 0 w 442107"/>
                <a:gd name="connsiteY0" fmla="*/ 442070 h 442069"/>
                <a:gd name="connsiteX1" fmla="*/ 13857 w 442107"/>
                <a:gd name="connsiteY1" fmla="*/ 442070 h 442069"/>
                <a:gd name="connsiteX2" fmla="*/ 442107 w 442107"/>
                <a:gd name="connsiteY2" fmla="*/ 139527 h 442069"/>
                <a:gd name="connsiteX3" fmla="*/ 442107 w 442107"/>
                <a:gd name="connsiteY3" fmla="*/ 0 h 442069"/>
                <a:gd name="connsiteX4" fmla="*/ 0 w 442107"/>
                <a:gd name="connsiteY4" fmla="*/ 0 h 442069"/>
                <a:gd name="connsiteX5" fmla="*/ 0 w 442107"/>
                <a:gd name="connsiteY5" fmla="*/ 442070 h 4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107" h="442069">
                  <a:moveTo>
                    <a:pt x="0" y="442070"/>
                  </a:moveTo>
                  <a:lnTo>
                    <a:pt x="13857" y="442070"/>
                  </a:lnTo>
                  <a:lnTo>
                    <a:pt x="442107" y="139527"/>
                  </a:lnTo>
                  <a:lnTo>
                    <a:pt x="442107" y="0"/>
                  </a:lnTo>
                  <a:lnTo>
                    <a:pt x="0" y="0"/>
                  </a:lnTo>
                  <a:lnTo>
                    <a:pt x="0" y="44207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8A8EC19-AF58-78D5-1785-CE96187B3770}"/>
                </a:ext>
              </a:extLst>
            </p:cNvPr>
            <p:cNvSpPr/>
            <p:nvPr/>
          </p:nvSpPr>
          <p:spPr>
            <a:xfrm flipH="1">
              <a:off x="3174152" y="4409205"/>
              <a:ext cx="442063" cy="442113"/>
            </a:xfrm>
            <a:custGeom>
              <a:avLst/>
              <a:gdLst>
                <a:gd name="connsiteX0" fmla="*/ 0 w 442063"/>
                <a:gd name="connsiteY0" fmla="*/ 442113 h 442113"/>
                <a:gd name="connsiteX1" fmla="*/ 27713 w 442063"/>
                <a:gd name="connsiteY1" fmla="*/ 442113 h 442113"/>
                <a:gd name="connsiteX2" fmla="*/ 442064 w 442063"/>
                <a:gd name="connsiteY2" fmla="*/ 190990 h 442113"/>
                <a:gd name="connsiteX3" fmla="*/ 442064 w 442063"/>
                <a:gd name="connsiteY3" fmla="*/ 0 h 442113"/>
                <a:gd name="connsiteX4" fmla="*/ 0 w 442063"/>
                <a:gd name="connsiteY4" fmla="*/ 0 h 442113"/>
                <a:gd name="connsiteX5" fmla="*/ 0 w 442063"/>
                <a:gd name="connsiteY5" fmla="*/ 442113 h 44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113">
                  <a:moveTo>
                    <a:pt x="0" y="442113"/>
                  </a:moveTo>
                  <a:lnTo>
                    <a:pt x="27713" y="442113"/>
                  </a:lnTo>
                  <a:lnTo>
                    <a:pt x="442064" y="190990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113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A6226F0-4D81-F598-87EC-CFD99A7FB7D2}"/>
                </a:ext>
              </a:extLst>
            </p:cNvPr>
            <p:cNvSpPr/>
            <p:nvPr/>
          </p:nvSpPr>
          <p:spPr>
            <a:xfrm flipH="1">
              <a:off x="3174152" y="4947619"/>
              <a:ext cx="442063" cy="442069"/>
            </a:xfrm>
            <a:custGeom>
              <a:avLst/>
              <a:gdLst>
                <a:gd name="connsiteX0" fmla="*/ 0 w 442063"/>
                <a:gd name="connsiteY0" fmla="*/ 442070 h 442069"/>
                <a:gd name="connsiteX1" fmla="*/ 13857 w 442063"/>
                <a:gd name="connsiteY1" fmla="*/ 442070 h 442069"/>
                <a:gd name="connsiteX2" fmla="*/ 442064 w 442063"/>
                <a:gd name="connsiteY2" fmla="*/ 139528 h 442069"/>
                <a:gd name="connsiteX3" fmla="*/ 442064 w 442063"/>
                <a:gd name="connsiteY3" fmla="*/ 0 h 442069"/>
                <a:gd name="connsiteX4" fmla="*/ 0 w 442063"/>
                <a:gd name="connsiteY4" fmla="*/ 0 h 442069"/>
                <a:gd name="connsiteX5" fmla="*/ 0 w 442063"/>
                <a:gd name="connsiteY5" fmla="*/ 442070 h 4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069">
                  <a:moveTo>
                    <a:pt x="0" y="442070"/>
                  </a:moveTo>
                  <a:lnTo>
                    <a:pt x="13857" y="442070"/>
                  </a:lnTo>
                  <a:lnTo>
                    <a:pt x="442064" y="139528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07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8A48F69-96E1-A258-2E1C-2DA83041E6F7}"/>
                </a:ext>
              </a:extLst>
            </p:cNvPr>
            <p:cNvSpPr/>
            <p:nvPr/>
          </p:nvSpPr>
          <p:spPr>
            <a:xfrm flipH="1">
              <a:off x="3174152" y="5462502"/>
              <a:ext cx="442063" cy="442113"/>
            </a:xfrm>
            <a:custGeom>
              <a:avLst/>
              <a:gdLst>
                <a:gd name="connsiteX0" fmla="*/ 0 w 442063"/>
                <a:gd name="connsiteY0" fmla="*/ 442113 h 442113"/>
                <a:gd name="connsiteX1" fmla="*/ 13857 w 442063"/>
                <a:gd name="connsiteY1" fmla="*/ 442113 h 442113"/>
                <a:gd name="connsiteX2" fmla="*/ 442064 w 442063"/>
                <a:gd name="connsiteY2" fmla="*/ 87194 h 442113"/>
                <a:gd name="connsiteX3" fmla="*/ 442064 w 442063"/>
                <a:gd name="connsiteY3" fmla="*/ 0 h 442113"/>
                <a:gd name="connsiteX4" fmla="*/ 0 w 442063"/>
                <a:gd name="connsiteY4" fmla="*/ 0 h 442113"/>
                <a:gd name="connsiteX5" fmla="*/ 0 w 442063"/>
                <a:gd name="connsiteY5" fmla="*/ 442113 h 44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113">
                  <a:moveTo>
                    <a:pt x="0" y="442113"/>
                  </a:moveTo>
                  <a:lnTo>
                    <a:pt x="13857" y="442113"/>
                  </a:lnTo>
                  <a:lnTo>
                    <a:pt x="442064" y="87194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113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CFE7E84-AD5F-C892-0525-A14740AA1584}"/>
                </a:ext>
              </a:extLst>
            </p:cNvPr>
            <p:cNvSpPr/>
            <p:nvPr/>
          </p:nvSpPr>
          <p:spPr>
            <a:xfrm flipH="1">
              <a:off x="3174152" y="6014425"/>
              <a:ext cx="442063" cy="442069"/>
            </a:xfrm>
            <a:custGeom>
              <a:avLst/>
              <a:gdLst>
                <a:gd name="connsiteX0" fmla="*/ 0 w 442063"/>
                <a:gd name="connsiteY0" fmla="*/ 442070 h 442069"/>
                <a:gd name="connsiteX1" fmla="*/ 5534 w 442063"/>
                <a:gd name="connsiteY1" fmla="*/ 442070 h 442069"/>
                <a:gd name="connsiteX2" fmla="*/ 442064 w 442063"/>
                <a:gd name="connsiteY2" fmla="*/ 17169 h 442069"/>
                <a:gd name="connsiteX3" fmla="*/ 442064 w 442063"/>
                <a:gd name="connsiteY3" fmla="*/ 0 h 442069"/>
                <a:gd name="connsiteX4" fmla="*/ 0 w 442063"/>
                <a:gd name="connsiteY4" fmla="*/ 0 h 442069"/>
                <a:gd name="connsiteX5" fmla="*/ 0 w 442063"/>
                <a:gd name="connsiteY5" fmla="*/ 442070 h 4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069">
                  <a:moveTo>
                    <a:pt x="0" y="442070"/>
                  </a:moveTo>
                  <a:lnTo>
                    <a:pt x="5534" y="442070"/>
                  </a:lnTo>
                  <a:lnTo>
                    <a:pt x="442064" y="17169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07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C0FD6A2-8E94-0315-1292-17134AC14F16}"/>
                </a:ext>
              </a:extLst>
            </p:cNvPr>
            <p:cNvSpPr/>
            <p:nvPr/>
          </p:nvSpPr>
          <p:spPr>
            <a:xfrm flipH="1">
              <a:off x="2641715" y="4409205"/>
              <a:ext cx="442063" cy="442113"/>
            </a:xfrm>
            <a:custGeom>
              <a:avLst/>
              <a:gdLst>
                <a:gd name="connsiteX0" fmla="*/ 0 w 442063"/>
                <a:gd name="connsiteY0" fmla="*/ 442113 h 442113"/>
                <a:gd name="connsiteX1" fmla="*/ 13857 w 442063"/>
                <a:gd name="connsiteY1" fmla="*/ 442113 h 442113"/>
                <a:gd name="connsiteX2" fmla="*/ 442064 w 442063"/>
                <a:gd name="connsiteY2" fmla="*/ 87150 h 442113"/>
                <a:gd name="connsiteX3" fmla="*/ 442064 w 442063"/>
                <a:gd name="connsiteY3" fmla="*/ 0 h 442113"/>
                <a:gd name="connsiteX4" fmla="*/ 0 w 442063"/>
                <a:gd name="connsiteY4" fmla="*/ 0 h 442113"/>
                <a:gd name="connsiteX5" fmla="*/ 0 w 442063"/>
                <a:gd name="connsiteY5" fmla="*/ 442113 h 44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113">
                  <a:moveTo>
                    <a:pt x="0" y="442113"/>
                  </a:moveTo>
                  <a:lnTo>
                    <a:pt x="13857" y="442113"/>
                  </a:lnTo>
                  <a:lnTo>
                    <a:pt x="442064" y="87150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113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355822-ECA7-9893-96E8-1F9146C72285}"/>
                </a:ext>
              </a:extLst>
            </p:cNvPr>
            <p:cNvSpPr/>
            <p:nvPr/>
          </p:nvSpPr>
          <p:spPr>
            <a:xfrm flipH="1">
              <a:off x="2641715" y="4947619"/>
              <a:ext cx="442063" cy="442069"/>
            </a:xfrm>
            <a:custGeom>
              <a:avLst/>
              <a:gdLst>
                <a:gd name="connsiteX0" fmla="*/ 0 w 442063"/>
                <a:gd name="connsiteY0" fmla="*/ 442070 h 442069"/>
                <a:gd name="connsiteX1" fmla="*/ 5534 w 442063"/>
                <a:gd name="connsiteY1" fmla="*/ 442070 h 442069"/>
                <a:gd name="connsiteX2" fmla="*/ 442064 w 442063"/>
                <a:gd name="connsiteY2" fmla="*/ 17169 h 442069"/>
                <a:gd name="connsiteX3" fmla="*/ 442064 w 442063"/>
                <a:gd name="connsiteY3" fmla="*/ 0 h 442069"/>
                <a:gd name="connsiteX4" fmla="*/ 0 w 442063"/>
                <a:gd name="connsiteY4" fmla="*/ 0 h 442069"/>
                <a:gd name="connsiteX5" fmla="*/ 0 w 442063"/>
                <a:gd name="connsiteY5" fmla="*/ 442070 h 4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069">
                  <a:moveTo>
                    <a:pt x="0" y="442070"/>
                  </a:moveTo>
                  <a:lnTo>
                    <a:pt x="5534" y="442070"/>
                  </a:lnTo>
                  <a:lnTo>
                    <a:pt x="442064" y="17169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07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4D1057-E260-0E0A-C71E-D1DF2E4B2E64}"/>
                </a:ext>
              </a:extLst>
            </p:cNvPr>
            <p:cNvSpPr/>
            <p:nvPr/>
          </p:nvSpPr>
          <p:spPr>
            <a:xfrm flipH="1">
              <a:off x="2667685" y="5462502"/>
              <a:ext cx="416093" cy="442548"/>
            </a:xfrm>
            <a:custGeom>
              <a:avLst/>
              <a:gdLst>
                <a:gd name="connsiteX0" fmla="*/ 0 w 416093"/>
                <a:gd name="connsiteY0" fmla="*/ 442549 h 442548"/>
                <a:gd name="connsiteX1" fmla="*/ 5534 w 416093"/>
                <a:gd name="connsiteY1" fmla="*/ 442549 h 442548"/>
                <a:gd name="connsiteX2" fmla="*/ 416093 w 416093"/>
                <a:gd name="connsiteY2" fmla="*/ 0 h 442548"/>
                <a:gd name="connsiteX3" fmla="*/ 355917 w 416093"/>
                <a:gd name="connsiteY3" fmla="*/ 436 h 442548"/>
                <a:gd name="connsiteX4" fmla="*/ 0 w 416093"/>
                <a:gd name="connsiteY4" fmla="*/ 436 h 442548"/>
                <a:gd name="connsiteX5" fmla="*/ 0 w 416093"/>
                <a:gd name="connsiteY5" fmla="*/ 442549 h 44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093" h="442548">
                  <a:moveTo>
                    <a:pt x="0" y="442549"/>
                  </a:moveTo>
                  <a:lnTo>
                    <a:pt x="5534" y="442549"/>
                  </a:lnTo>
                  <a:lnTo>
                    <a:pt x="416093" y="0"/>
                  </a:lnTo>
                  <a:lnTo>
                    <a:pt x="355917" y="436"/>
                  </a:lnTo>
                  <a:lnTo>
                    <a:pt x="0" y="436"/>
                  </a:lnTo>
                  <a:lnTo>
                    <a:pt x="0" y="442549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5A2D9A9-89D4-0B1B-E8C5-B3EB25379AEB}"/>
                </a:ext>
              </a:extLst>
            </p:cNvPr>
            <p:cNvSpPr/>
            <p:nvPr/>
          </p:nvSpPr>
          <p:spPr>
            <a:xfrm flipH="1">
              <a:off x="2745945" y="6014425"/>
              <a:ext cx="337833" cy="442505"/>
            </a:xfrm>
            <a:custGeom>
              <a:avLst/>
              <a:gdLst>
                <a:gd name="connsiteX0" fmla="*/ 0 w 337833"/>
                <a:gd name="connsiteY0" fmla="*/ 442505 h 442505"/>
                <a:gd name="connsiteX1" fmla="*/ 5534 w 337833"/>
                <a:gd name="connsiteY1" fmla="*/ 442505 h 442505"/>
                <a:gd name="connsiteX2" fmla="*/ 337833 w 337833"/>
                <a:gd name="connsiteY2" fmla="*/ 0 h 442505"/>
                <a:gd name="connsiteX3" fmla="*/ 0 w 337833"/>
                <a:gd name="connsiteY3" fmla="*/ 392 h 442505"/>
                <a:gd name="connsiteX4" fmla="*/ 0 w 337833"/>
                <a:gd name="connsiteY4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833" h="442505">
                  <a:moveTo>
                    <a:pt x="0" y="442505"/>
                  </a:moveTo>
                  <a:lnTo>
                    <a:pt x="5534" y="442505"/>
                  </a:lnTo>
                  <a:lnTo>
                    <a:pt x="337833" y="0"/>
                  </a:lnTo>
                  <a:lnTo>
                    <a:pt x="0" y="392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DD7AFD-83DB-EF8D-F217-5BAB100084D0}"/>
                </a:ext>
              </a:extLst>
            </p:cNvPr>
            <p:cNvSpPr/>
            <p:nvPr/>
          </p:nvSpPr>
          <p:spPr>
            <a:xfrm flipH="1">
              <a:off x="2134638" y="4409205"/>
              <a:ext cx="416093" cy="442505"/>
            </a:xfrm>
            <a:custGeom>
              <a:avLst/>
              <a:gdLst>
                <a:gd name="connsiteX0" fmla="*/ 0 w 416093"/>
                <a:gd name="connsiteY0" fmla="*/ 442505 h 442505"/>
                <a:gd name="connsiteX1" fmla="*/ 5534 w 416093"/>
                <a:gd name="connsiteY1" fmla="*/ 442505 h 442505"/>
                <a:gd name="connsiteX2" fmla="*/ 416093 w 416093"/>
                <a:gd name="connsiteY2" fmla="*/ 0 h 442505"/>
                <a:gd name="connsiteX3" fmla="*/ 355917 w 416093"/>
                <a:gd name="connsiteY3" fmla="*/ 436 h 442505"/>
                <a:gd name="connsiteX4" fmla="*/ 0 w 416093"/>
                <a:gd name="connsiteY4" fmla="*/ 436 h 442505"/>
                <a:gd name="connsiteX5" fmla="*/ 0 w 416093"/>
                <a:gd name="connsiteY5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093" h="442505">
                  <a:moveTo>
                    <a:pt x="0" y="442505"/>
                  </a:moveTo>
                  <a:lnTo>
                    <a:pt x="5534" y="442505"/>
                  </a:lnTo>
                  <a:lnTo>
                    <a:pt x="416093" y="0"/>
                  </a:lnTo>
                  <a:lnTo>
                    <a:pt x="355917" y="436"/>
                  </a:lnTo>
                  <a:lnTo>
                    <a:pt x="0" y="436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3197C7-0DEF-2099-4BA1-85D505241079}"/>
                </a:ext>
              </a:extLst>
            </p:cNvPr>
            <p:cNvSpPr/>
            <p:nvPr/>
          </p:nvSpPr>
          <p:spPr>
            <a:xfrm flipH="1">
              <a:off x="2212898" y="4947619"/>
              <a:ext cx="337833" cy="442505"/>
            </a:xfrm>
            <a:custGeom>
              <a:avLst/>
              <a:gdLst>
                <a:gd name="connsiteX0" fmla="*/ 0 w 337833"/>
                <a:gd name="connsiteY0" fmla="*/ 442505 h 442505"/>
                <a:gd name="connsiteX1" fmla="*/ 5534 w 337833"/>
                <a:gd name="connsiteY1" fmla="*/ 442505 h 442505"/>
                <a:gd name="connsiteX2" fmla="*/ 337833 w 337833"/>
                <a:gd name="connsiteY2" fmla="*/ 0 h 442505"/>
                <a:gd name="connsiteX3" fmla="*/ 0 w 337833"/>
                <a:gd name="connsiteY3" fmla="*/ 392 h 442505"/>
                <a:gd name="connsiteX4" fmla="*/ 0 w 337833"/>
                <a:gd name="connsiteY4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833" h="442505">
                  <a:moveTo>
                    <a:pt x="0" y="442505"/>
                  </a:moveTo>
                  <a:lnTo>
                    <a:pt x="5534" y="442505"/>
                  </a:lnTo>
                  <a:lnTo>
                    <a:pt x="337833" y="0"/>
                  </a:lnTo>
                  <a:lnTo>
                    <a:pt x="0" y="392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F08B898-E631-03D3-B94C-656F9E495B4E}"/>
                </a:ext>
              </a:extLst>
            </p:cNvPr>
            <p:cNvSpPr/>
            <p:nvPr/>
          </p:nvSpPr>
          <p:spPr>
            <a:xfrm flipH="1">
              <a:off x="2268064" y="5462502"/>
              <a:ext cx="282667" cy="442548"/>
            </a:xfrm>
            <a:custGeom>
              <a:avLst/>
              <a:gdLst>
                <a:gd name="connsiteX0" fmla="*/ 0 w 282667"/>
                <a:gd name="connsiteY0" fmla="*/ 442549 h 442548"/>
                <a:gd name="connsiteX1" fmla="*/ 5534 w 282667"/>
                <a:gd name="connsiteY1" fmla="*/ 442549 h 442548"/>
                <a:gd name="connsiteX2" fmla="*/ 282668 w 282667"/>
                <a:gd name="connsiteY2" fmla="*/ 0 h 442548"/>
                <a:gd name="connsiteX3" fmla="*/ 0 w 282667"/>
                <a:gd name="connsiteY3" fmla="*/ 436 h 442548"/>
                <a:gd name="connsiteX4" fmla="*/ 0 w 282667"/>
                <a:gd name="connsiteY4" fmla="*/ 442549 h 44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67" h="442548">
                  <a:moveTo>
                    <a:pt x="0" y="442549"/>
                  </a:moveTo>
                  <a:lnTo>
                    <a:pt x="5534" y="442549"/>
                  </a:lnTo>
                  <a:lnTo>
                    <a:pt x="282668" y="0"/>
                  </a:lnTo>
                  <a:lnTo>
                    <a:pt x="0" y="436"/>
                  </a:lnTo>
                  <a:lnTo>
                    <a:pt x="0" y="442549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596E430-700C-C836-5B25-693A75D53491}"/>
                </a:ext>
              </a:extLst>
            </p:cNvPr>
            <p:cNvSpPr/>
            <p:nvPr/>
          </p:nvSpPr>
          <p:spPr>
            <a:xfrm flipH="1">
              <a:off x="2330985" y="6014425"/>
              <a:ext cx="219746" cy="442505"/>
            </a:xfrm>
            <a:custGeom>
              <a:avLst/>
              <a:gdLst>
                <a:gd name="connsiteX0" fmla="*/ 0 w 219746"/>
                <a:gd name="connsiteY0" fmla="*/ 442505 h 442505"/>
                <a:gd name="connsiteX1" fmla="*/ 5534 w 219746"/>
                <a:gd name="connsiteY1" fmla="*/ 442505 h 442505"/>
                <a:gd name="connsiteX2" fmla="*/ 219746 w 219746"/>
                <a:gd name="connsiteY2" fmla="*/ 0 h 442505"/>
                <a:gd name="connsiteX3" fmla="*/ 0 w 219746"/>
                <a:gd name="connsiteY3" fmla="*/ 392 h 442505"/>
                <a:gd name="connsiteX4" fmla="*/ 0 w 219746"/>
                <a:gd name="connsiteY4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746" h="442505">
                  <a:moveTo>
                    <a:pt x="0" y="442505"/>
                  </a:moveTo>
                  <a:lnTo>
                    <a:pt x="5534" y="442505"/>
                  </a:lnTo>
                  <a:lnTo>
                    <a:pt x="219746" y="0"/>
                  </a:lnTo>
                  <a:lnTo>
                    <a:pt x="0" y="392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A8CD0B-0248-CC3D-8DDE-E0EFDFFF0CEC}"/>
                </a:ext>
              </a:extLst>
            </p:cNvPr>
            <p:cNvSpPr/>
            <p:nvPr/>
          </p:nvSpPr>
          <p:spPr>
            <a:xfrm flipH="1">
              <a:off x="1735627" y="4409205"/>
              <a:ext cx="282667" cy="442505"/>
            </a:xfrm>
            <a:custGeom>
              <a:avLst/>
              <a:gdLst>
                <a:gd name="connsiteX0" fmla="*/ 0 w 282667"/>
                <a:gd name="connsiteY0" fmla="*/ 442505 h 442505"/>
                <a:gd name="connsiteX1" fmla="*/ 5534 w 282667"/>
                <a:gd name="connsiteY1" fmla="*/ 442505 h 442505"/>
                <a:gd name="connsiteX2" fmla="*/ 282668 w 282667"/>
                <a:gd name="connsiteY2" fmla="*/ 0 h 442505"/>
                <a:gd name="connsiteX3" fmla="*/ 0 w 282667"/>
                <a:gd name="connsiteY3" fmla="*/ 436 h 442505"/>
                <a:gd name="connsiteX4" fmla="*/ 0 w 282667"/>
                <a:gd name="connsiteY4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67" h="442505">
                  <a:moveTo>
                    <a:pt x="0" y="442505"/>
                  </a:moveTo>
                  <a:lnTo>
                    <a:pt x="5534" y="442505"/>
                  </a:lnTo>
                  <a:lnTo>
                    <a:pt x="282668" y="0"/>
                  </a:lnTo>
                  <a:lnTo>
                    <a:pt x="0" y="436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57211A5-00FF-955C-2E6E-AC23A106FB19}"/>
                </a:ext>
              </a:extLst>
            </p:cNvPr>
            <p:cNvSpPr/>
            <p:nvPr/>
          </p:nvSpPr>
          <p:spPr>
            <a:xfrm flipH="1">
              <a:off x="1798505" y="4947619"/>
              <a:ext cx="219789" cy="442505"/>
            </a:xfrm>
            <a:custGeom>
              <a:avLst/>
              <a:gdLst>
                <a:gd name="connsiteX0" fmla="*/ 0 w 219789"/>
                <a:gd name="connsiteY0" fmla="*/ 442505 h 442505"/>
                <a:gd name="connsiteX1" fmla="*/ 5534 w 219789"/>
                <a:gd name="connsiteY1" fmla="*/ 442505 h 442505"/>
                <a:gd name="connsiteX2" fmla="*/ 219790 w 219789"/>
                <a:gd name="connsiteY2" fmla="*/ 0 h 442505"/>
                <a:gd name="connsiteX3" fmla="*/ 0 w 219789"/>
                <a:gd name="connsiteY3" fmla="*/ 392 h 442505"/>
                <a:gd name="connsiteX4" fmla="*/ 0 w 219789"/>
                <a:gd name="connsiteY4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789" h="442505">
                  <a:moveTo>
                    <a:pt x="0" y="442505"/>
                  </a:moveTo>
                  <a:lnTo>
                    <a:pt x="5534" y="442505"/>
                  </a:lnTo>
                  <a:lnTo>
                    <a:pt x="219790" y="0"/>
                  </a:lnTo>
                  <a:lnTo>
                    <a:pt x="0" y="392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27CCDD-8AB7-B8B5-BAB3-010AD237C0BE}"/>
                </a:ext>
              </a:extLst>
            </p:cNvPr>
            <p:cNvSpPr/>
            <p:nvPr/>
          </p:nvSpPr>
          <p:spPr>
            <a:xfrm flipH="1">
              <a:off x="1829050" y="5462502"/>
              <a:ext cx="189244" cy="373918"/>
            </a:xfrm>
            <a:custGeom>
              <a:avLst/>
              <a:gdLst>
                <a:gd name="connsiteX0" fmla="*/ 0 w 189244"/>
                <a:gd name="connsiteY0" fmla="*/ 373918 h 373918"/>
                <a:gd name="connsiteX1" fmla="*/ 189244 w 189244"/>
                <a:gd name="connsiteY1" fmla="*/ 0 h 373918"/>
                <a:gd name="connsiteX2" fmla="*/ 0 w 189244"/>
                <a:gd name="connsiteY2" fmla="*/ 436 h 373918"/>
                <a:gd name="connsiteX3" fmla="*/ 0 w 189244"/>
                <a:gd name="connsiteY3" fmla="*/ 373918 h 37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44" h="373918">
                  <a:moveTo>
                    <a:pt x="0" y="373918"/>
                  </a:moveTo>
                  <a:lnTo>
                    <a:pt x="189244" y="0"/>
                  </a:lnTo>
                  <a:lnTo>
                    <a:pt x="0" y="436"/>
                  </a:lnTo>
                  <a:lnTo>
                    <a:pt x="0" y="373918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5DB596-6C6D-D1C1-2505-5A5A83235F1D}"/>
                </a:ext>
              </a:extLst>
            </p:cNvPr>
            <p:cNvSpPr/>
            <p:nvPr/>
          </p:nvSpPr>
          <p:spPr>
            <a:xfrm flipH="1">
              <a:off x="1891711" y="6014425"/>
              <a:ext cx="126583" cy="370649"/>
            </a:xfrm>
            <a:custGeom>
              <a:avLst/>
              <a:gdLst>
                <a:gd name="connsiteX0" fmla="*/ 0 w 126583"/>
                <a:gd name="connsiteY0" fmla="*/ 370650 h 370649"/>
                <a:gd name="connsiteX1" fmla="*/ 126584 w 126583"/>
                <a:gd name="connsiteY1" fmla="*/ 0 h 370649"/>
                <a:gd name="connsiteX2" fmla="*/ 0 w 126583"/>
                <a:gd name="connsiteY2" fmla="*/ 392 h 370649"/>
                <a:gd name="connsiteX3" fmla="*/ 0 w 126583"/>
                <a:gd name="connsiteY3" fmla="*/ 370650 h 37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83" h="370649">
                  <a:moveTo>
                    <a:pt x="0" y="370650"/>
                  </a:moveTo>
                  <a:lnTo>
                    <a:pt x="126584" y="0"/>
                  </a:lnTo>
                  <a:lnTo>
                    <a:pt x="0" y="392"/>
                  </a:lnTo>
                  <a:lnTo>
                    <a:pt x="0" y="37065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65E17C2-40D6-B9BA-D09A-29FBA3AFCF2E}"/>
                </a:ext>
              </a:extLst>
            </p:cNvPr>
            <p:cNvSpPr/>
            <p:nvPr/>
          </p:nvSpPr>
          <p:spPr>
            <a:xfrm flipH="1">
              <a:off x="1309119" y="4409205"/>
              <a:ext cx="189200" cy="373918"/>
            </a:xfrm>
            <a:custGeom>
              <a:avLst/>
              <a:gdLst>
                <a:gd name="connsiteX0" fmla="*/ 0 w 189200"/>
                <a:gd name="connsiteY0" fmla="*/ 373918 h 373918"/>
                <a:gd name="connsiteX1" fmla="*/ 189201 w 189200"/>
                <a:gd name="connsiteY1" fmla="*/ 0 h 373918"/>
                <a:gd name="connsiteX2" fmla="*/ 0 w 189200"/>
                <a:gd name="connsiteY2" fmla="*/ 436 h 373918"/>
                <a:gd name="connsiteX3" fmla="*/ 0 w 189200"/>
                <a:gd name="connsiteY3" fmla="*/ 373918 h 37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00" h="373918">
                  <a:moveTo>
                    <a:pt x="0" y="373918"/>
                  </a:moveTo>
                  <a:lnTo>
                    <a:pt x="189201" y="0"/>
                  </a:lnTo>
                  <a:lnTo>
                    <a:pt x="0" y="436"/>
                  </a:lnTo>
                  <a:lnTo>
                    <a:pt x="0" y="373918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D5C1A00-6BF2-5D4A-6955-6261163F9B87}"/>
                </a:ext>
              </a:extLst>
            </p:cNvPr>
            <p:cNvSpPr/>
            <p:nvPr/>
          </p:nvSpPr>
          <p:spPr>
            <a:xfrm flipH="1">
              <a:off x="1371779" y="4947619"/>
              <a:ext cx="126540" cy="370649"/>
            </a:xfrm>
            <a:custGeom>
              <a:avLst/>
              <a:gdLst>
                <a:gd name="connsiteX0" fmla="*/ 0 w 126540"/>
                <a:gd name="connsiteY0" fmla="*/ 370650 h 370649"/>
                <a:gd name="connsiteX1" fmla="*/ 126540 w 126540"/>
                <a:gd name="connsiteY1" fmla="*/ 0 h 370649"/>
                <a:gd name="connsiteX2" fmla="*/ 0 w 126540"/>
                <a:gd name="connsiteY2" fmla="*/ 392 h 370649"/>
                <a:gd name="connsiteX3" fmla="*/ 0 w 126540"/>
                <a:gd name="connsiteY3" fmla="*/ 370650 h 37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40" h="370649">
                  <a:moveTo>
                    <a:pt x="0" y="370650"/>
                  </a:moveTo>
                  <a:lnTo>
                    <a:pt x="126540" y="0"/>
                  </a:lnTo>
                  <a:lnTo>
                    <a:pt x="0" y="392"/>
                  </a:lnTo>
                  <a:lnTo>
                    <a:pt x="0" y="37065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80F86CD-BCA1-1FCC-6386-D3B80198F1E5}"/>
                </a:ext>
              </a:extLst>
            </p:cNvPr>
            <p:cNvSpPr/>
            <p:nvPr/>
          </p:nvSpPr>
          <p:spPr>
            <a:xfrm flipH="1">
              <a:off x="1427555" y="5462502"/>
              <a:ext cx="70764" cy="370693"/>
            </a:xfrm>
            <a:custGeom>
              <a:avLst/>
              <a:gdLst>
                <a:gd name="connsiteX0" fmla="*/ 0 w 70764"/>
                <a:gd name="connsiteY0" fmla="*/ 370694 h 370693"/>
                <a:gd name="connsiteX1" fmla="*/ 70765 w 70764"/>
                <a:gd name="connsiteY1" fmla="*/ 0 h 370693"/>
                <a:gd name="connsiteX2" fmla="*/ 0 w 70764"/>
                <a:gd name="connsiteY2" fmla="*/ 436 h 370693"/>
                <a:gd name="connsiteX3" fmla="*/ 0 w 70764"/>
                <a:gd name="connsiteY3" fmla="*/ 370694 h 3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64" h="370693">
                  <a:moveTo>
                    <a:pt x="0" y="370694"/>
                  </a:moveTo>
                  <a:lnTo>
                    <a:pt x="70765" y="0"/>
                  </a:lnTo>
                  <a:lnTo>
                    <a:pt x="0" y="436"/>
                  </a:lnTo>
                  <a:lnTo>
                    <a:pt x="0" y="370694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46843B-7400-3F6A-7FE9-C30ADC822AB7}"/>
                </a:ext>
              </a:extLst>
            </p:cNvPr>
            <p:cNvSpPr/>
            <p:nvPr/>
          </p:nvSpPr>
          <p:spPr>
            <a:xfrm flipH="1">
              <a:off x="1459451" y="6014425"/>
              <a:ext cx="38868" cy="299273"/>
            </a:xfrm>
            <a:custGeom>
              <a:avLst/>
              <a:gdLst>
                <a:gd name="connsiteX0" fmla="*/ 0 w 38868"/>
                <a:gd name="connsiteY0" fmla="*/ 299274 h 299273"/>
                <a:gd name="connsiteX1" fmla="*/ 38868 w 38868"/>
                <a:gd name="connsiteY1" fmla="*/ 0 h 299273"/>
                <a:gd name="connsiteX2" fmla="*/ 0 w 38868"/>
                <a:gd name="connsiteY2" fmla="*/ 392 h 299273"/>
                <a:gd name="connsiteX3" fmla="*/ 0 w 38868"/>
                <a:gd name="connsiteY3" fmla="*/ 299274 h 29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8" h="299273">
                  <a:moveTo>
                    <a:pt x="0" y="299274"/>
                  </a:moveTo>
                  <a:lnTo>
                    <a:pt x="38868" y="0"/>
                  </a:lnTo>
                  <a:lnTo>
                    <a:pt x="0" y="392"/>
                  </a:lnTo>
                  <a:lnTo>
                    <a:pt x="0" y="299274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C84EE02-084A-F270-C192-255A0C2BDD7E}"/>
                </a:ext>
              </a:extLst>
            </p:cNvPr>
            <p:cNvSpPr/>
            <p:nvPr/>
          </p:nvSpPr>
          <p:spPr>
            <a:xfrm flipH="1">
              <a:off x="803829" y="4409205"/>
              <a:ext cx="126583" cy="370693"/>
            </a:xfrm>
            <a:custGeom>
              <a:avLst/>
              <a:gdLst>
                <a:gd name="connsiteX0" fmla="*/ 0 w 126583"/>
                <a:gd name="connsiteY0" fmla="*/ 370694 h 370693"/>
                <a:gd name="connsiteX1" fmla="*/ 126584 w 126583"/>
                <a:gd name="connsiteY1" fmla="*/ 0 h 370693"/>
                <a:gd name="connsiteX2" fmla="*/ 0 w 126583"/>
                <a:gd name="connsiteY2" fmla="*/ 436 h 370693"/>
                <a:gd name="connsiteX3" fmla="*/ 0 w 126583"/>
                <a:gd name="connsiteY3" fmla="*/ 370694 h 3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83" h="370693">
                  <a:moveTo>
                    <a:pt x="0" y="370694"/>
                  </a:moveTo>
                  <a:lnTo>
                    <a:pt x="126584" y="0"/>
                  </a:lnTo>
                  <a:lnTo>
                    <a:pt x="0" y="436"/>
                  </a:lnTo>
                  <a:lnTo>
                    <a:pt x="0" y="370694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D48FC85-C6F8-498A-53D9-736E728DA90F}"/>
                </a:ext>
              </a:extLst>
            </p:cNvPr>
            <p:cNvSpPr/>
            <p:nvPr/>
          </p:nvSpPr>
          <p:spPr>
            <a:xfrm flipH="1">
              <a:off x="859604" y="4947619"/>
              <a:ext cx="70808" cy="370649"/>
            </a:xfrm>
            <a:custGeom>
              <a:avLst/>
              <a:gdLst>
                <a:gd name="connsiteX0" fmla="*/ 0 w 70808"/>
                <a:gd name="connsiteY0" fmla="*/ 370650 h 370649"/>
                <a:gd name="connsiteX1" fmla="*/ 70809 w 70808"/>
                <a:gd name="connsiteY1" fmla="*/ 0 h 370649"/>
                <a:gd name="connsiteX2" fmla="*/ 0 w 70808"/>
                <a:gd name="connsiteY2" fmla="*/ 392 h 370649"/>
                <a:gd name="connsiteX3" fmla="*/ 0 w 70808"/>
                <a:gd name="connsiteY3" fmla="*/ 370650 h 37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08" h="370649">
                  <a:moveTo>
                    <a:pt x="0" y="370650"/>
                  </a:moveTo>
                  <a:lnTo>
                    <a:pt x="70809" y="0"/>
                  </a:lnTo>
                  <a:lnTo>
                    <a:pt x="0" y="392"/>
                  </a:lnTo>
                  <a:lnTo>
                    <a:pt x="0" y="37065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2B8CDCB-C64C-AB83-6FA0-F961F08CA131}"/>
                </a:ext>
              </a:extLst>
            </p:cNvPr>
            <p:cNvSpPr/>
            <p:nvPr/>
          </p:nvSpPr>
          <p:spPr>
            <a:xfrm flipH="1">
              <a:off x="891500" y="5462502"/>
              <a:ext cx="38912" cy="299317"/>
            </a:xfrm>
            <a:custGeom>
              <a:avLst/>
              <a:gdLst>
                <a:gd name="connsiteX0" fmla="*/ 0 w 38912"/>
                <a:gd name="connsiteY0" fmla="*/ 299317 h 299317"/>
                <a:gd name="connsiteX1" fmla="*/ 38912 w 38912"/>
                <a:gd name="connsiteY1" fmla="*/ 0 h 299317"/>
                <a:gd name="connsiteX2" fmla="*/ 0 w 38912"/>
                <a:gd name="connsiteY2" fmla="*/ 436 h 299317"/>
                <a:gd name="connsiteX3" fmla="*/ 0 w 38912"/>
                <a:gd name="connsiteY3" fmla="*/ 299317 h 29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2" h="299317">
                  <a:moveTo>
                    <a:pt x="0" y="299317"/>
                  </a:moveTo>
                  <a:lnTo>
                    <a:pt x="38912" y="0"/>
                  </a:lnTo>
                  <a:lnTo>
                    <a:pt x="0" y="436"/>
                  </a:lnTo>
                  <a:lnTo>
                    <a:pt x="0" y="299317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C13917-E6A3-0B06-F42D-B8F473A976EF}"/>
                </a:ext>
              </a:extLst>
            </p:cNvPr>
            <p:cNvSpPr/>
            <p:nvPr/>
          </p:nvSpPr>
          <p:spPr>
            <a:xfrm flipH="1">
              <a:off x="382724" y="4409205"/>
              <a:ext cx="38912" cy="299273"/>
            </a:xfrm>
            <a:custGeom>
              <a:avLst/>
              <a:gdLst>
                <a:gd name="connsiteX0" fmla="*/ 0 w 38912"/>
                <a:gd name="connsiteY0" fmla="*/ 299274 h 299273"/>
                <a:gd name="connsiteX1" fmla="*/ 38912 w 38912"/>
                <a:gd name="connsiteY1" fmla="*/ 0 h 299273"/>
                <a:gd name="connsiteX2" fmla="*/ 0 w 38912"/>
                <a:gd name="connsiteY2" fmla="*/ 436 h 299273"/>
                <a:gd name="connsiteX3" fmla="*/ 0 w 38912"/>
                <a:gd name="connsiteY3" fmla="*/ 299274 h 29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2" h="299273">
                  <a:moveTo>
                    <a:pt x="0" y="299274"/>
                  </a:moveTo>
                  <a:lnTo>
                    <a:pt x="38912" y="0"/>
                  </a:lnTo>
                  <a:lnTo>
                    <a:pt x="0" y="436"/>
                  </a:lnTo>
                  <a:lnTo>
                    <a:pt x="0" y="299274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C0E916-5D8D-49AC-9C5B-48BD5C70CA2D}"/>
                </a:ext>
              </a:extLst>
            </p:cNvPr>
            <p:cNvSpPr/>
            <p:nvPr/>
          </p:nvSpPr>
          <p:spPr>
            <a:xfrm flipH="1">
              <a:off x="399588" y="4947619"/>
              <a:ext cx="22048" cy="210075"/>
            </a:xfrm>
            <a:custGeom>
              <a:avLst/>
              <a:gdLst>
                <a:gd name="connsiteX0" fmla="*/ 0 w 22048"/>
                <a:gd name="connsiteY0" fmla="*/ 210076 h 210075"/>
                <a:gd name="connsiteX1" fmla="*/ 22049 w 22048"/>
                <a:gd name="connsiteY1" fmla="*/ 0 h 210075"/>
                <a:gd name="connsiteX2" fmla="*/ 0 w 22048"/>
                <a:gd name="connsiteY2" fmla="*/ 392 h 210075"/>
                <a:gd name="connsiteX3" fmla="*/ 0 w 22048"/>
                <a:gd name="connsiteY3" fmla="*/ 210076 h 21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48" h="210075">
                  <a:moveTo>
                    <a:pt x="0" y="210076"/>
                  </a:moveTo>
                  <a:lnTo>
                    <a:pt x="22049" y="0"/>
                  </a:lnTo>
                  <a:lnTo>
                    <a:pt x="0" y="392"/>
                  </a:lnTo>
                  <a:lnTo>
                    <a:pt x="0" y="210076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DA690CC-3A49-A6F8-3330-ED415E99D0E9}"/>
                </a:ext>
              </a:extLst>
            </p:cNvPr>
            <p:cNvSpPr/>
            <p:nvPr/>
          </p:nvSpPr>
          <p:spPr>
            <a:xfrm flipH="1">
              <a:off x="3708266" y="4409205"/>
              <a:ext cx="431257" cy="431262"/>
            </a:xfrm>
            <a:custGeom>
              <a:avLst/>
              <a:gdLst>
                <a:gd name="connsiteX0" fmla="*/ 0 w 431257"/>
                <a:gd name="connsiteY0" fmla="*/ 431263 h 431262"/>
                <a:gd name="connsiteX1" fmla="*/ 0 w 431257"/>
                <a:gd name="connsiteY1" fmla="*/ 0 h 431262"/>
                <a:gd name="connsiteX2" fmla="*/ 431257 w 431257"/>
                <a:gd name="connsiteY2" fmla="*/ 0 h 431262"/>
                <a:gd name="connsiteX3" fmla="*/ 0 w 431257"/>
                <a:gd name="connsiteY3" fmla="*/ 431263 h 43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257" h="431262">
                  <a:moveTo>
                    <a:pt x="0" y="431263"/>
                  </a:moveTo>
                  <a:lnTo>
                    <a:pt x="0" y="0"/>
                  </a:lnTo>
                  <a:lnTo>
                    <a:pt x="431257" y="0"/>
                  </a:lnTo>
                  <a:lnTo>
                    <a:pt x="0" y="431263"/>
                  </a:lnTo>
                  <a:close/>
                </a:path>
              </a:pathLst>
            </a:custGeom>
            <a:solidFill>
              <a:srgbClr val="6100B9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31EF9A6-3ED5-0659-A207-DAD54292DF42}"/>
              </a:ext>
            </a:extLst>
          </p:cNvPr>
          <p:cNvGrpSpPr/>
          <p:nvPr userDrawn="1"/>
        </p:nvGrpSpPr>
        <p:grpSpPr>
          <a:xfrm>
            <a:off x="4749755" y="4396238"/>
            <a:ext cx="2129937" cy="948045"/>
            <a:chOff x="4251195" y="3305512"/>
            <a:chExt cx="3122765" cy="1389956"/>
          </a:xfrm>
        </p:grpSpPr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F86D6D5C-01E3-C2C5-5E47-AFE8A8AB0B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60506" y="3305512"/>
              <a:ext cx="3113454" cy="591081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4613B825-5D0E-D3A3-3298-A1F5370FDF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1195" y="4166697"/>
              <a:ext cx="2586698" cy="528771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B6339FB-AA4E-7647-C4F4-21D209D647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91" r="91" b="-1"/>
          <a:stretch/>
        </p:blipFill>
        <p:spPr>
          <a:xfrm>
            <a:off x="4191133" y="5910375"/>
            <a:ext cx="8000867" cy="23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17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FINAL" preserve="1">
  <p:cSld name="7_Final Apresentação - LEFOSSE_EN">
    <p:bg>
      <p:bgPr>
        <a:solidFill>
          <a:srgbClr val="929292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02EB5E-4B70-3150-7543-7CFF0F631DD9}"/>
              </a:ext>
            </a:extLst>
          </p:cNvPr>
          <p:cNvGrpSpPr/>
          <p:nvPr userDrawn="1"/>
        </p:nvGrpSpPr>
        <p:grpSpPr>
          <a:xfrm>
            <a:off x="419094" y="4412390"/>
            <a:ext cx="3762225" cy="2047725"/>
            <a:chOff x="382724" y="4409205"/>
            <a:chExt cx="3762225" cy="204772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541D730-406C-D85F-9BED-993FCFCC0A87}"/>
                </a:ext>
              </a:extLst>
            </p:cNvPr>
            <p:cNvSpPr/>
            <p:nvPr/>
          </p:nvSpPr>
          <p:spPr>
            <a:xfrm flipH="1">
              <a:off x="3702842" y="4947619"/>
              <a:ext cx="442107" cy="442069"/>
            </a:xfrm>
            <a:custGeom>
              <a:avLst/>
              <a:gdLst>
                <a:gd name="connsiteX0" fmla="*/ 0 w 442107"/>
                <a:gd name="connsiteY0" fmla="*/ 442070 h 442069"/>
                <a:gd name="connsiteX1" fmla="*/ 54250 w 442107"/>
                <a:gd name="connsiteY1" fmla="*/ 442070 h 442069"/>
                <a:gd name="connsiteX2" fmla="*/ 442107 w 442107"/>
                <a:gd name="connsiteY2" fmla="*/ 238443 h 442069"/>
                <a:gd name="connsiteX3" fmla="*/ 442107 w 442107"/>
                <a:gd name="connsiteY3" fmla="*/ 0 h 442069"/>
                <a:gd name="connsiteX4" fmla="*/ 0 w 442107"/>
                <a:gd name="connsiteY4" fmla="*/ 0 h 442069"/>
                <a:gd name="connsiteX5" fmla="*/ 0 w 442107"/>
                <a:gd name="connsiteY5" fmla="*/ 442070 h 4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107" h="442069">
                  <a:moveTo>
                    <a:pt x="0" y="442070"/>
                  </a:moveTo>
                  <a:lnTo>
                    <a:pt x="54250" y="442070"/>
                  </a:lnTo>
                  <a:lnTo>
                    <a:pt x="442107" y="238443"/>
                  </a:lnTo>
                  <a:lnTo>
                    <a:pt x="442107" y="0"/>
                  </a:lnTo>
                  <a:lnTo>
                    <a:pt x="0" y="0"/>
                  </a:lnTo>
                  <a:lnTo>
                    <a:pt x="0" y="44207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C54806C-FF3A-9F15-CE2D-42706682E70B}"/>
                </a:ext>
              </a:extLst>
            </p:cNvPr>
            <p:cNvSpPr/>
            <p:nvPr/>
          </p:nvSpPr>
          <p:spPr>
            <a:xfrm flipH="1">
              <a:off x="3702842" y="5462502"/>
              <a:ext cx="442107" cy="442113"/>
            </a:xfrm>
            <a:custGeom>
              <a:avLst/>
              <a:gdLst>
                <a:gd name="connsiteX0" fmla="*/ 0 w 442107"/>
                <a:gd name="connsiteY0" fmla="*/ 442113 h 442113"/>
                <a:gd name="connsiteX1" fmla="*/ 27713 w 442107"/>
                <a:gd name="connsiteY1" fmla="*/ 442113 h 442113"/>
                <a:gd name="connsiteX2" fmla="*/ 442107 w 442107"/>
                <a:gd name="connsiteY2" fmla="*/ 190990 h 442113"/>
                <a:gd name="connsiteX3" fmla="*/ 442107 w 442107"/>
                <a:gd name="connsiteY3" fmla="*/ 0 h 442113"/>
                <a:gd name="connsiteX4" fmla="*/ 0 w 442107"/>
                <a:gd name="connsiteY4" fmla="*/ 0 h 442113"/>
                <a:gd name="connsiteX5" fmla="*/ 0 w 442107"/>
                <a:gd name="connsiteY5" fmla="*/ 442113 h 44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107" h="442113">
                  <a:moveTo>
                    <a:pt x="0" y="442113"/>
                  </a:moveTo>
                  <a:lnTo>
                    <a:pt x="27713" y="442113"/>
                  </a:lnTo>
                  <a:lnTo>
                    <a:pt x="442107" y="190990"/>
                  </a:lnTo>
                  <a:lnTo>
                    <a:pt x="442107" y="0"/>
                  </a:lnTo>
                  <a:lnTo>
                    <a:pt x="0" y="0"/>
                  </a:lnTo>
                  <a:lnTo>
                    <a:pt x="0" y="442113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5D8F86D-423B-39B8-CCB1-E652AFD22A68}"/>
                </a:ext>
              </a:extLst>
            </p:cNvPr>
            <p:cNvSpPr/>
            <p:nvPr/>
          </p:nvSpPr>
          <p:spPr>
            <a:xfrm flipH="1">
              <a:off x="3702842" y="6014425"/>
              <a:ext cx="442107" cy="442069"/>
            </a:xfrm>
            <a:custGeom>
              <a:avLst/>
              <a:gdLst>
                <a:gd name="connsiteX0" fmla="*/ 0 w 442107"/>
                <a:gd name="connsiteY0" fmla="*/ 442070 h 442069"/>
                <a:gd name="connsiteX1" fmla="*/ 13857 w 442107"/>
                <a:gd name="connsiteY1" fmla="*/ 442070 h 442069"/>
                <a:gd name="connsiteX2" fmla="*/ 442107 w 442107"/>
                <a:gd name="connsiteY2" fmla="*/ 139527 h 442069"/>
                <a:gd name="connsiteX3" fmla="*/ 442107 w 442107"/>
                <a:gd name="connsiteY3" fmla="*/ 0 h 442069"/>
                <a:gd name="connsiteX4" fmla="*/ 0 w 442107"/>
                <a:gd name="connsiteY4" fmla="*/ 0 h 442069"/>
                <a:gd name="connsiteX5" fmla="*/ 0 w 442107"/>
                <a:gd name="connsiteY5" fmla="*/ 442070 h 4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107" h="442069">
                  <a:moveTo>
                    <a:pt x="0" y="442070"/>
                  </a:moveTo>
                  <a:lnTo>
                    <a:pt x="13857" y="442070"/>
                  </a:lnTo>
                  <a:lnTo>
                    <a:pt x="442107" y="139527"/>
                  </a:lnTo>
                  <a:lnTo>
                    <a:pt x="442107" y="0"/>
                  </a:lnTo>
                  <a:lnTo>
                    <a:pt x="0" y="0"/>
                  </a:lnTo>
                  <a:lnTo>
                    <a:pt x="0" y="44207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8A8EC19-AF58-78D5-1785-CE96187B3770}"/>
                </a:ext>
              </a:extLst>
            </p:cNvPr>
            <p:cNvSpPr/>
            <p:nvPr/>
          </p:nvSpPr>
          <p:spPr>
            <a:xfrm flipH="1">
              <a:off x="3174152" y="4409205"/>
              <a:ext cx="442063" cy="442113"/>
            </a:xfrm>
            <a:custGeom>
              <a:avLst/>
              <a:gdLst>
                <a:gd name="connsiteX0" fmla="*/ 0 w 442063"/>
                <a:gd name="connsiteY0" fmla="*/ 442113 h 442113"/>
                <a:gd name="connsiteX1" fmla="*/ 27713 w 442063"/>
                <a:gd name="connsiteY1" fmla="*/ 442113 h 442113"/>
                <a:gd name="connsiteX2" fmla="*/ 442064 w 442063"/>
                <a:gd name="connsiteY2" fmla="*/ 190990 h 442113"/>
                <a:gd name="connsiteX3" fmla="*/ 442064 w 442063"/>
                <a:gd name="connsiteY3" fmla="*/ 0 h 442113"/>
                <a:gd name="connsiteX4" fmla="*/ 0 w 442063"/>
                <a:gd name="connsiteY4" fmla="*/ 0 h 442113"/>
                <a:gd name="connsiteX5" fmla="*/ 0 w 442063"/>
                <a:gd name="connsiteY5" fmla="*/ 442113 h 44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113">
                  <a:moveTo>
                    <a:pt x="0" y="442113"/>
                  </a:moveTo>
                  <a:lnTo>
                    <a:pt x="27713" y="442113"/>
                  </a:lnTo>
                  <a:lnTo>
                    <a:pt x="442064" y="190990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113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A6226F0-4D81-F598-87EC-CFD99A7FB7D2}"/>
                </a:ext>
              </a:extLst>
            </p:cNvPr>
            <p:cNvSpPr/>
            <p:nvPr/>
          </p:nvSpPr>
          <p:spPr>
            <a:xfrm flipH="1">
              <a:off x="3174152" y="4947619"/>
              <a:ext cx="442063" cy="442069"/>
            </a:xfrm>
            <a:custGeom>
              <a:avLst/>
              <a:gdLst>
                <a:gd name="connsiteX0" fmla="*/ 0 w 442063"/>
                <a:gd name="connsiteY0" fmla="*/ 442070 h 442069"/>
                <a:gd name="connsiteX1" fmla="*/ 13857 w 442063"/>
                <a:gd name="connsiteY1" fmla="*/ 442070 h 442069"/>
                <a:gd name="connsiteX2" fmla="*/ 442064 w 442063"/>
                <a:gd name="connsiteY2" fmla="*/ 139528 h 442069"/>
                <a:gd name="connsiteX3" fmla="*/ 442064 w 442063"/>
                <a:gd name="connsiteY3" fmla="*/ 0 h 442069"/>
                <a:gd name="connsiteX4" fmla="*/ 0 w 442063"/>
                <a:gd name="connsiteY4" fmla="*/ 0 h 442069"/>
                <a:gd name="connsiteX5" fmla="*/ 0 w 442063"/>
                <a:gd name="connsiteY5" fmla="*/ 442070 h 4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069">
                  <a:moveTo>
                    <a:pt x="0" y="442070"/>
                  </a:moveTo>
                  <a:lnTo>
                    <a:pt x="13857" y="442070"/>
                  </a:lnTo>
                  <a:lnTo>
                    <a:pt x="442064" y="139528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07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8A48F69-96E1-A258-2E1C-2DA83041E6F7}"/>
                </a:ext>
              </a:extLst>
            </p:cNvPr>
            <p:cNvSpPr/>
            <p:nvPr/>
          </p:nvSpPr>
          <p:spPr>
            <a:xfrm flipH="1">
              <a:off x="3174152" y="5462502"/>
              <a:ext cx="442063" cy="442113"/>
            </a:xfrm>
            <a:custGeom>
              <a:avLst/>
              <a:gdLst>
                <a:gd name="connsiteX0" fmla="*/ 0 w 442063"/>
                <a:gd name="connsiteY0" fmla="*/ 442113 h 442113"/>
                <a:gd name="connsiteX1" fmla="*/ 13857 w 442063"/>
                <a:gd name="connsiteY1" fmla="*/ 442113 h 442113"/>
                <a:gd name="connsiteX2" fmla="*/ 442064 w 442063"/>
                <a:gd name="connsiteY2" fmla="*/ 87194 h 442113"/>
                <a:gd name="connsiteX3" fmla="*/ 442064 w 442063"/>
                <a:gd name="connsiteY3" fmla="*/ 0 h 442113"/>
                <a:gd name="connsiteX4" fmla="*/ 0 w 442063"/>
                <a:gd name="connsiteY4" fmla="*/ 0 h 442113"/>
                <a:gd name="connsiteX5" fmla="*/ 0 w 442063"/>
                <a:gd name="connsiteY5" fmla="*/ 442113 h 44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113">
                  <a:moveTo>
                    <a:pt x="0" y="442113"/>
                  </a:moveTo>
                  <a:lnTo>
                    <a:pt x="13857" y="442113"/>
                  </a:lnTo>
                  <a:lnTo>
                    <a:pt x="442064" y="87194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113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CFE7E84-AD5F-C892-0525-A14740AA1584}"/>
                </a:ext>
              </a:extLst>
            </p:cNvPr>
            <p:cNvSpPr/>
            <p:nvPr/>
          </p:nvSpPr>
          <p:spPr>
            <a:xfrm flipH="1">
              <a:off x="3174152" y="6014425"/>
              <a:ext cx="442063" cy="442069"/>
            </a:xfrm>
            <a:custGeom>
              <a:avLst/>
              <a:gdLst>
                <a:gd name="connsiteX0" fmla="*/ 0 w 442063"/>
                <a:gd name="connsiteY0" fmla="*/ 442070 h 442069"/>
                <a:gd name="connsiteX1" fmla="*/ 5534 w 442063"/>
                <a:gd name="connsiteY1" fmla="*/ 442070 h 442069"/>
                <a:gd name="connsiteX2" fmla="*/ 442064 w 442063"/>
                <a:gd name="connsiteY2" fmla="*/ 17169 h 442069"/>
                <a:gd name="connsiteX3" fmla="*/ 442064 w 442063"/>
                <a:gd name="connsiteY3" fmla="*/ 0 h 442069"/>
                <a:gd name="connsiteX4" fmla="*/ 0 w 442063"/>
                <a:gd name="connsiteY4" fmla="*/ 0 h 442069"/>
                <a:gd name="connsiteX5" fmla="*/ 0 w 442063"/>
                <a:gd name="connsiteY5" fmla="*/ 442070 h 4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069">
                  <a:moveTo>
                    <a:pt x="0" y="442070"/>
                  </a:moveTo>
                  <a:lnTo>
                    <a:pt x="5534" y="442070"/>
                  </a:lnTo>
                  <a:lnTo>
                    <a:pt x="442064" y="17169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07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C0FD6A2-8E94-0315-1292-17134AC14F16}"/>
                </a:ext>
              </a:extLst>
            </p:cNvPr>
            <p:cNvSpPr/>
            <p:nvPr/>
          </p:nvSpPr>
          <p:spPr>
            <a:xfrm flipH="1">
              <a:off x="2641715" y="4409205"/>
              <a:ext cx="442063" cy="442113"/>
            </a:xfrm>
            <a:custGeom>
              <a:avLst/>
              <a:gdLst>
                <a:gd name="connsiteX0" fmla="*/ 0 w 442063"/>
                <a:gd name="connsiteY0" fmla="*/ 442113 h 442113"/>
                <a:gd name="connsiteX1" fmla="*/ 13857 w 442063"/>
                <a:gd name="connsiteY1" fmla="*/ 442113 h 442113"/>
                <a:gd name="connsiteX2" fmla="*/ 442064 w 442063"/>
                <a:gd name="connsiteY2" fmla="*/ 87150 h 442113"/>
                <a:gd name="connsiteX3" fmla="*/ 442064 w 442063"/>
                <a:gd name="connsiteY3" fmla="*/ 0 h 442113"/>
                <a:gd name="connsiteX4" fmla="*/ 0 w 442063"/>
                <a:gd name="connsiteY4" fmla="*/ 0 h 442113"/>
                <a:gd name="connsiteX5" fmla="*/ 0 w 442063"/>
                <a:gd name="connsiteY5" fmla="*/ 442113 h 44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113">
                  <a:moveTo>
                    <a:pt x="0" y="442113"/>
                  </a:moveTo>
                  <a:lnTo>
                    <a:pt x="13857" y="442113"/>
                  </a:lnTo>
                  <a:lnTo>
                    <a:pt x="442064" y="87150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113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355822-ECA7-9893-96E8-1F9146C72285}"/>
                </a:ext>
              </a:extLst>
            </p:cNvPr>
            <p:cNvSpPr/>
            <p:nvPr/>
          </p:nvSpPr>
          <p:spPr>
            <a:xfrm flipH="1">
              <a:off x="2641715" y="4947619"/>
              <a:ext cx="442063" cy="442069"/>
            </a:xfrm>
            <a:custGeom>
              <a:avLst/>
              <a:gdLst>
                <a:gd name="connsiteX0" fmla="*/ 0 w 442063"/>
                <a:gd name="connsiteY0" fmla="*/ 442070 h 442069"/>
                <a:gd name="connsiteX1" fmla="*/ 5534 w 442063"/>
                <a:gd name="connsiteY1" fmla="*/ 442070 h 442069"/>
                <a:gd name="connsiteX2" fmla="*/ 442064 w 442063"/>
                <a:gd name="connsiteY2" fmla="*/ 17169 h 442069"/>
                <a:gd name="connsiteX3" fmla="*/ 442064 w 442063"/>
                <a:gd name="connsiteY3" fmla="*/ 0 h 442069"/>
                <a:gd name="connsiteX4" fmla="*/ 0 w 442063"/>
                <a:gd name="connsiteY4" fmla="*/ 0 h 442069"/>
                <a:gd name="connsiteX5" fmla="*/ 0 w 442063"/>
                <a:gd name="connsiteY5" fmla="*/ 442070 h 4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069">
                  <a:moveTo>
                    <a:pt x="0" y="442070"/>
                  </a:moveTo>
                  <a:lnTo>
                    <a:pt x="5534" y="442070"/>
                  </a:lnTo>
                  <a:lnTo>
                    <a:pt x="442064" y="17169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07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4D1057-E260-0E0A-C71E-D1DF2E4B2E64}"/>
                </a:ext>
              </a:extLst>
            </p:cNvPr>
            <p:cNvSpPr/>
            <p:nvPr/>
          </p:nvSpPr>
          <p:spPr>
            <a:xfrm flipH="1">
              <a:off x="2667685" y="5462502"/>
              <a:ext cx="416093" cy="442548"/>
            </a:xfrm>
            <a:custGeom>
              <a:avLst/>
              <a:gdLst>
                <a:gd name="connsiteX0" fmla="*/ 0 w 416093"/>
                <a:gd name="connsiteY0" fmla="*/ 442549 h 442548"/>
                <a:gd name="connsiteX1" fmla="*/ 5534 w 416093"/>
                <a:gd name="connsiteY1" fmla="*/ 442549 h 442548"/>
                <a:gd name="connsiteX2" fmla="*/ 416093 w 416093"/>
                <a:gd name="connsiteY2" fmla="*/ 0 h 442548"/>
                <a:gd name="connsiteX3" fmla="*/ 355917 w 416093"/>
                <a:gd name="connsiteY3" fmla="*/ 436 h 442548"/>
                <a:gd name="connsiteX4" fmla="*/ 0 w 416093"/>
                <a:gd name="connsiteY4" fmla="*/ 436 h 442548"/>
                <a:gd name="connsiteX5" fmla="*/ 0 w 416093"/>
                <a:gd name="connsiteY5" fmla="*/ 442549 h 44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093" h="442548">
                  <a:moveTo>
                    <a:pt x="0" y="442549"/>
                  </a:moveTo>
                  <a:lnTo>
                    <a:pt x="5534" y="442549"/>
                  </a:lnTo>
                  <a:lnTo>
                    <a:pt x="416093" y="0"/>
                  </a:lnTo>
                  <a:lnTo>
                    <a:pt x="355917" y="436"/>
                  </a:lnTo>
                  <a:lnTo>
                    <a:pt x="0" y="436"/>
                  </a:lnTo>
                  <a:lnTo>
                    <a:pt x="0" y="442549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5A2D9A9-89D4-0B1B-E8C5-B3EB25379AEB}"/>
                </a:ext>
              </a:extLst>
            </p:cNvPr>
            <p:cNvSpPr/>
            <p:nvPr/>
          </p:nvSpPr>
          <p:spPr>
            <a:xfrm flipH="1">
              <a:off x="2745945" y="6014425"/>
              <a:ext cx="337833" cy="442505"/>
            </a:xfrm>
            <a:custGeom>
              <a:avLst/>
              <a:gdLst>
                <a:gd name="connsiteX0" fmla="*/ 0 w 337833"/>
                <a:gd name="connsiteY0" fmla="*/ 442505 h 442505"/>
                <a:gd name="connsiteX1" fmla="*/ 5534 w 337833"/>
                <a:gd name="connsiteY1" fmla="*/ 442505 h 442505"/>
                <a:gd name="connsiteX2" fmla="*/ 337833 w 337833"/>
                <a:gd name="connsiteY2" fmla="*/ 0 h 442505"/>
                <a:gd name="connsiteX3" fmla="*/ 0 w 337833"/>
                <a:gd name="connsiteY3" fmla="*/ 392 h 442505"/>
                <a:gd name="connsiteX4" fmla="*/ 0 w 337833"/>
                <a:gd name="connsiteY4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833" h="442505">
                  <a:moveTo>
                    <a:pt x="0" y="442505"/>
                  </a:moveTo>
                  <a:lnTo>
                    <a:pt x="5534" y="442505"/>
                  </a:lnTo>
                  <a:lnTo>
                    <a:pt x="337833" y="0"/>
                  </a:lnTo>
                  <a:lnTo>
                    <a:pt x="0" y="392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DD7AFD-83DB-EF8D-F217-5BAB100084D0}"/>
                </a:ext>
              </a:extLst>
            </p:cNvPr>
            <p:cNvSpPr/>
            <p:nvPr/>
          </p:nvSpPr>
          <p:spPr>
            <a:xfrm flipH="1">
              <a:off x="2134638" y="4409205"/>
              <a:ext cx="416093" cy="442505"/>
            </a:xfrm>
            <a:custGeom>
              <a:avLst/>
              <a:gdLst>
                <a:gd name="connsiteX0" fmla="*/ 0 w 416093"/>
                <a:gd name="connsiteY0" fmla="*/ 442505 h 442505"/>
                <a:gd name="connsiteX1" fmla="*/ 5534 w 416093"/>
                <a:gd name="connsiteY1" fmla="*/ 442505 h 442505"/>
                <a:gd name="connsiteX2" fmla="*/ 416093 w 416093"/>
                <a:gd name="connsiteY2" fmla="*/ 0 h 442505"/>
                <a:gd name="connsiteX3" fmla="*/ 355917 w 416093"/>
                <a:gd name="connsiteY3" fmla="*/ 436 h 442505"/>
                <a:gd name="connsiteX4" fmla="*/ 0 w 416093"/>
                <a:gd name="connsiteY4" fmla="*/ 436 h 442505"/>
                <a:gd name="connsiteX5" fmla="*/ 0 w 416093"/>
                <a:gd name="connsiteY5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093" h="442505">
                  <a:moveTo>
                    <a:pt x="0" y="442505"/>
                  </a:moveTo>
                  <a:lnTo>
                    <a:pt x="5534" y="442505"/>
                  </a:lnTo>
                  <a:lnTo>
                    <a:pt x="416093" y="0"/>
                  </a:lnTo>
                  <a:lnTo>
                    <a:pt x="355917" y="436"/>
                  </a:lnTo>
                  <a:lnTo>
                    <a:pt x="0" y="436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3197C7-0DEF-2099-4BA1-85D505241079}"/>
                </a:ext>
              </a:extLst>
            </p:cNvPr>
            <p:cNvSpPr/>
            <p:nvPr/>
          </p:nvSpPr>
          <p:spPr>
            <a:xfrm flipH="1">
              <a:off x="2212898" y="4947619"/>
              <a:ext cx="337833" cy="442505"/>
            </a:xfrm>
            <a:custGeom>
              <a:avLst/>
              <a:gdLst>
                <a:gd name="connsiteX0" fmla="*/ 0 w 337833"/>
                <a:gd name="connsiteY0" fmla="*/ 442505 h 442505"/>
                <a:gd name="connsiteX1" fmla="*/ 5534 w 337833"/>
                <a:gd name="connsiteY1" fmla="*/ 442505 h 442505"/>
                <a:gd name="connsiteX2" fmla="*/ 337833 w 337833"/>
                <a:gd name="connsiteY2" fmla="*/ 0 h 442505"/>
                <a:gd name="connsiteX3" fmla="*/ 0 w 337833"/>
                <a:gd name="connsiteY3" fmla="*/ 392 h 442505"/>
                <a:gd name="connsiteX4" fmla="*/ 0 w 337833"/>
                <a:gd name="connsiteY4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833" h="442505">
                  <a:moveTo>
                    <a:pt x="0" y="442505"/>
                  </a:moveTo>
                  <a:lnTo>
                    <a:pt x="5534" y="442505"/>
                  </a:lnTo>
                  <a:lnTo>
                    <a:pt x="337833" y="0"/>
                  </a:lnTo>
                  <a:lnTo>
                    <a:pt x="0" y="392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F08B898-E631-03D3-B94C-656F9E495B4E}"/>
                </a:ext>
              </a:extLst>
            </p:cNvPr>
            <p:cNvSpPr/>
            <p:nvPr/>
          </p:nvSpPr>
          <p:spPr>
            <a:xfrm flipH="1">
              <a:off x="2268064" y="5462502"/>
              <a:ext cx="282667" cy="442548"/>
            </a:xfrm>
            <a:custGeom>
              <a:avLst/>
              <a:gdLst>
                <a:gd name="connsiteX0" fmla="*/ 0 w 282667"/>
                <a:gd name="connsiteY0" fmla="*/ 442549 h 442548"/>
                <a:gd name="connsiteX1" fmla="*/ 5534 w 282667"/>
                <a:gd name="connsiteY1" fmla="*/ 442549 h 442548"/>
                <a:gd name="connsiteX2" fmla="*/ 282668 w 282667"/>
                <a:gd name="connsiteY2" fmla="*/ 0 h 442548"/>
                <a:gd name="connsiteX3" fmla="*/ 0 w 282667"/>
                <a:gd name="connsiteY3" fmla="*/ 436 h 442548"/>
                <a:gd name="connsiteX4" fmla="*/ 0 w 282667"/>
                <a:gd name="connsiteY4" fmla="*/ 442549 h 44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67" h="442548">
                  <a:moveTo>
                    <a:pt x="0" y="442549"/>
                  </a:moveTo>
                  <a:lnTo>
                    <a:pt x="5534" y="442549"/>
                  </a:lnTo>
                  <a:lnTo>
                    <a:pt x="282668" y="0"/>
                  </a:lnTo>
                  <a:lnTo>
                    <a:pt x="0" y="436"/>
                  </a:lnTo>
                  <a:lnTo>
                    <a:pt x="0" y="442549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596E430-700C-C836-5B25-693A75D53491}"/>
                </a:ext>
              </a:extLst>
            </p:cNvPr>
            <p:cNvSpPr/>
            <p:nvPr/>
          </p:nvSpPr>
          <p:spPr>
            <a:xfrm flipH="1">
              <a:off x="2330985" y="6014425"/>
              <a:ext cx="219746" cy="442505"/>
            </a:xfrm>
            <a:custGeom>
              <a:avLst/>
              <a:gdLst>
                <a:gd name="connsiteX0" fmla="*/ 0 w 219746"/>
                <a:gd name="connsiteY0" fmla="*/ 442505 h 442505"/>
                <a:gd name="connsiteX1" fmla="*/ 5534 w 219746"/>
                <a:gd name="connsiteY1" fmla="*/ 442505 h 442505"/>
                <a:gd name="connsiteX2" fmla="*/ 219746 w 219746"/>
                <a:gd name="connsiteY2" fmla="*/ 0 h 442505"/>
                <a:gd name="connsiteX3" fmla="*/ 0 w 219746"/>
                <a:gd name="connsiteY3" fmla="*/ 392 h 442505"/>
                <a:gd name="connsiteX4" fmla="*/ 0 w 219746"/>
                <a:gd name="connsiteY4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746" h="442505">
                  <a:moveTo>
                    <a:pt x="0" y="442505"/>
                  </a:moveTo>
                  <a:lnTo>
                    <a:pt x="5534" y="442505"/>
                  </a:lnTo>
                  <a:lnTo>
                    <a:pt x="219746" y="0"/>
                  </a:lnTo>
                  <a:lnTo>
                    <a:pt x="0" y="392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A8CD0B-0248-CC3D-8DDE-E0EFDFFF0CEC}"/>
                </a:ext>
              </a:extLst>
            </p:cNvPr>
            <p:cNvSpPr/>
            <p:nvPr/>
          </p:nvSpPr>
          <p:spPr>
            <a:xfrm flipH="1">
              <a:off x="1735627" y="4409205"/>
              <a:ext cx="282667" cy="442505"/>
            </a:xfrm>
            <a:custGeom>
              <a:avLst/>
              <a:gdLst>
                <a:gd name="connsiteX0" fmla="*/ 0 w 282667"/>
                <a:gd name="connsiteY0" fmla="*/ 442505 h 442505"/>
                <a:gd name="connsiteX1" fmla="*/ 5534 w 282667"/>
                <a:gd name="connsiteY1" fmla="*/ 442505 h 442505"/>
                <a:gd name="connsiteX2" fmla="*/ 282668 w 282667"/>
                <a:gd name="connsiteY2" fmla="*/ 0 h 442505"/>
                <a:gd name="connsiteX3" fmla="*/ 0 w 282667"/>
                <a:gd name="connsiteY3" fmla="*/ 436 h 442505"/>
                <a:gd name="connsiteX4" fmla="*/ 0 w 282667"/>
                <a:gd name="connsiteY4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67" h="442505">
                  <a:moveTo>
                    <a:pt x="0" y="442505"/>
                  </a:moveTo>
                  <a:lnTo>
                    <a:pt x="5534" y="442505"/>
                  </a:lnTo>
                  <a:lnTo>
                    <a:pt x="282668" y="0"/>
                  </a:lnTo>
                  <a:lnTo>
                    <a:pt x="0" y="436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57211A5-00FF-955C-2E6E-AC23A106FB19}"/>
                </a:ext>
              </a:extLst>
            </p:cNvPr>
            <p:cNvSpPr/>
            <p:nvPr/>
          </p:nvSpPr>
          <p:spPr>
            <a:xfrm flipH="1">
              <a:off x="1798505" y="4947619"/>
              <a:ext cx="219789" cy="442505"/>
            </a:xfrm>
            <a:custGeom>
              <a:avLst/>
              <a:gdLst>
                <a:gd name="connsiteX0" fmla="*/ 0 w 219789"/>
                <a:gd name="connsiteY0" fmla="*/ 442505 h 442505"/>
                <a:gd name="connsiteX1" fmla="*/ 5534 w 219789"/>
                <a:gd name="connsiteY1" fmla="*/ 442505 h 442505"/>
                <a:gd name="connsiteX2" fmla="*/ 219790 w 219789"/>
                <a:gd name="connsiteY2" fmla="*/ 0 h 442505"/>
                <a:gd name="connsiteX3" fmla="*/ 0 w 219789"/>
                <a:gd name="connsiteY3" fmla="*/ 392 h 442505"/>
                <a:gd name="connsiteX4" fmla="*/ 0 w 219789"/>
                <a:gd name="connsiteY4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789" h="442505">
                  <a:moveTo>
                    <a:pt x="0" y="442505"/>
                  </a:moveTo>
                  <a:lnTo>
                    <a:pt x="5534" y="442505"/>
                  </a:lnTo>
                  <a:lnTo>
                    <a:pt x="219790" y="0"/>
                  </a:lnTo>
                  <a:lnTo>
                    <a:pt x="0" y="392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27CCDD-8AB7-B8B5-BAB3-010AD237C0BE}"/>
                </a:ext>
              </a:extLst>
            </p:cNvPr>
            <p:cNvSpPr/>
            <p:nvPr/>
          </p:nvSpPr>
          <p:spPr>
            <a:xfrm flipH="1">
              <a:off x="1829050" y="5462502"/>
              <a:ext cx="189244" cy="373918"/>
            </a:xfrm>
            <a:custGeom>
              <a:avLst/>
              <a:gdLst>
                <a:gd name="connsiteX0" fmla="*/ 0 w 189244"/>
                <a:gd name="connsiteY0" fmla="*/ 373918 h 373918"/>
                <a:gd name="connsiteX1" fmla="*/ 189244 w 189244"/>
                <a:gd name="connsiteY1" fmla="*/ 0 h 373918"/>
                <a:gd name="connsiteX2" fmla="*/ 0 w 189244"/>
                <a:gd name="connsiteY2" fmla="*/ 436 h 373918"/>
                <a:gd name="connsiteX3" fmla="*/ 0 w 189244"/>
                <a:gd name="connsiteY3" fmla="*/ 373918 h 37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44" h="373918">
                  <a:moveTo>
                    <a:pt x="0" y="373918"/>
                  </a:moveTo>
                  <a:lnTo>
                    <a:pt x="189244" y="0"/>
                  </a:lnTo>
                  <a:lnTo>
                    <a:pt x="0" y="436"/>
                  </a:lnTo>
                  <a:lnTo>
                    <a:pt x="0" y="373918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5DB596-6C6D-D1C1-2505-5A5A83235F1D}"/>
                </a:ext>
              </a:extLst>
            </p:cNvPr>
            <p:cNvSpPr/>
            <p:nvPr/>
          </p:nvSpPr>
          <p:spPr>
            <a:xfrm flipH="1">
              <a:off x="1891711" y="6014425"/>
              <a:ext cx="126583" cy="370649"/>
            </a:xfrm>
            <a:custGeom>
              <a:avLst/>
              <a:gdLst>
                <a:gd name="connsiteX0" fmla="*/ 0 w 126583"/>
                <a:gd name="connsiteY0" fmla="*/ 370650 h 370649"/>
                <a:gd name="connsiteX1" fmla="*/ 126584 w 126583"/>
                <a:gd name="connsiteY1" fmla="*/ 0 h 370649"/>
                <a:gd name="connsiteX2" fmla="*/ 0 w 126583"/>
                <a:gd name="connsiteY2" fmla="*/ 392 h 370649"/>
                <a:gd name="connsiteX3" fmla="*/ 0 w 126583"/>
                <a:gd name="connsiteY3" fmla="*/ 370650 h 37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83" h="370649">
                  <a:moveTo>
                    <a:pt x="0" y="370650"/>
                  </a:moveTo>
                  <a:lnTo>
                    <a:pt x="126584" y="0"/>
                  </a:lnTo>
                  <a:lnTo>
                    <a:pt x="0" y="392"/>
                  </a:lnTo>
                  <a:lnTo>
                    <a:pt x="0" y="37065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65E17C2-40D6-B9BA-D09A-29FBA3AFCF2E}"/>
                </a:ext>
              </a:extLst>
            </p:cNvPr>
            <p:cNvSpPr/>
            <p:nvPr/>
          </p:nvSpPr>
          <p:spPr>
            <a:xfrm flipH="1">
              <a:off x="1309119" y="4409205"/>
              <a:ext cx="189200" cy="373918"/>
            </a:xfrm>
            <a:custGeom>
              <a:avLst/>
              <a:gdLst>
                <a:gd name="connsiteX0" fmla="*/ 0 w 189200"/>
                <a:gd name="connsiteY0" fmla="*/ 373918 h 373918"/>
                <a:gd name="connsiteX1" fmla="*/ 189201 w 189200"/>
                <a:gd name="connsiteY1" fmla="*/ 0 h 373918"/>
                <a:gd name="connsiteX2" fmla="*/ 0 w 189200"/>
                <a:gd name="connsiteY2" fmla="*/ 436 h 373918"/>
                <a:gd name="connsiteX3" fmla="*/ 0 w 189200"/>
                <a:gd name="connsiteY3" fmla="*/ 373918 h 37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00" h="373918">
                  <a:moveTo>
                    <a:pt x="0" y="373918"/>
                  </a:moveTo>
                  <a:lnTo>
                    <a:pt x="189201" y="0"/>
                  </a:lnTo>
                  <a:lnTo>
                    <a:pt x="0" y="436"/>
                  </a:lnTo>
                  <a:lnTo>
                    <a:pt x="0" y="373918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D5C1A00-6BF2-5D4A-6955-6261163F9B87}"/>
                </a:ext>
              </a:extLst>
            </p:cNvPr>
            <p:cNvSpPr/>
            <p:nvPr/>
          </p:nvSpPr>
          <p:spPr>
            <a:xfrm flipH="1">
              <a:off x="1371779" y="4947619"/>
              <a:ext cx="126540" cy="370649"/>
            </a:xfrm>
            <a:custGeom>
              <a:avLst/>
              <a:gdLst>
                <a:gd name="connsiteX0" fmla="*/ 0 w 126540"/>
                <a:gd name="connsiteY0" fmla="*/ 370650 h 370649"/>
                <a:gd name="connsiteX1" fmla="*/ 126540 w 126540"/>
                <a:gd name="connsiteY1" fmla="*/ 0 h 370649"/>
                <a:gd name="connsiteX2" fmla="*/ 0 w 126540"/>
                <a:gd name="connsiteY2" fmla="*/ 392 h 370649"/>
                <a:gd name="connsiteX3" fmla="*/ 0 w 126540"/>
                <a:gd name="connsiteY3" fmla="*/ 370650 h 37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40" h="370649">
                  <a:moveTo>
                    <a:pt x="0" y="370650"/>
                  </a:moveTo>
                  <a:lnTo>
                    <a:pt x="126540" y="0"/>
                  </a:lnTo>
                  <a:lnTo>
                    <a:pt x="0" y="392"/>
                  </a:lnTo>
                  <a:lnTo>
                    <a:pt x="0" y="37065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80F86CD-BCA1-1FCC-6386-D3B80198F1E5}"/>
                </a:ext>
              </a:extLst>
            </p:cNvPr>
            <p:cNvSpPr/>
            <p:nvPr/>
          </p:nvSpPr>
          <p:spPr>
            <a:xfrm flipH="1">
              <a:off x="1427555" y="5462502"/>
              <a:ext cx="70764" cy="370693"/>
            </a:xfrm>
            <a:custGeom>
              <a:avLst/>
              <a:gdLst>
                <a:gd name="connsiteX0" fmla="*/ 0 w 70764"/>
                <a:gd name="connsiteY0" fmla="*/ 370694 h 370693"/>
                <a:gd name="connsiteX1" fmla="*/ 70765 w 70764"/>
                <a:gd name="connsiteY1" fmla="*/ 0 h 370693"/>
                <a:gd name="connsiteX2" fmla="*/ 0 w 70764"/>
                <a:gd name="connsiteY2" fmla="*/ 436 h 370693"/>
                <a:gd name="connsiteX3" fmla="*/ 0 w 70764"/>
                <a:gd name="connsiteY3" fmla="*/ 370694 h 3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64" h="370693">
                  <a:moveTo>
                    <a:pt x="0" y="370694"/>
                  </a:moveTo>
                  <a:lnTo>
                    <a:pt x="70765" y="0"/>
                  </a:lnTo>
                  <a:lnTo>
                    <a:pt x="0" y="436"/>
                  </a:lnTo>
                  <a:lnTo>
                    <a:pt x="0" y="370694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B46843B-7400-3F6A-7FE9-C30ADC822AB7}"/>
                </a:ext>
              </a:extLst>
            </p:cNvPr>
            <p:cNvSpPr/>
            <p:nvPr/>
          </p:nvSpPr>
          <p:spPr>
            <a:xfrm flipH="1">
              <a:off x="1459451" y="6014425"/>
              <a:ext cx="38868" cy="299273"/>
            </a:xfrm>
            <a:custGeom>
              <a:avLst/>
              <a:gdLst>
                <a:gd name="connsiteX0" fmla="*/ 0 w 38868"/>
                <a:gd name="connsiteY0" fmla="*/ 299274 h 299273"/>
                <a:gd name="connsiteX1" fmla="*/ 38868 w 38868"/>
                <a:gd name="connsiteY1" fmla="*/ 0 h 299273"/>
                <a:gd name="connsiteX2" fmla="*/ 0 w 38868"/>
                <a:gd name="connsiteY2" fmla="*/ 392 h 299273"/>
                <a:gd name="connsiteX3" fmla="*/ 0 w 38868"/>
                <a:gd name="connsiteY3" fmla="*/ 299274 h 29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8" h="299273">
                  <a:moveTo>
                    <a:pt x="0" y="299274"/>
                  </a:moveTo>
                  <a:lnTo>
                    <a:pt x="38868" y="0"/>
                  </a:lnTo>
                  <a:lnTo>
                    <a:pt x="0" y="392"/>
                  </a:lnTo>
                  <a:lnTo>
                    <a:pt x="0" y="299274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C84EE02-084A-F270-C192-255A0C2BDD7E}"/>
                </a:ext>
              </a:extLst>
            </p:cNvPr>
            <p:cNvSpPr/>
            <p:nvPr/>
          </p:nvSpPr>
          <p:spPr>
            <a:xfrm flipH="1">
              <a:off x="803829" y="4409205"/>
              <a:ext cx="126583" cy="370693"/>
            </a:xfrm>
            <a:custGeom>
              <a:avLst/>
              <a:gdLst>
                <a:gd name="connsiteX0" fmla="*/ 0 w 126583"/>
                <a:gd name="connsiteY0" fmla="*/ 370694 h 370693"/>
                <a:gd name="connsiteX1" fmla="*/ 126584 w 126583"/>
                <a:gd name="connsiteY1" fmla="*/ 0 h 370693"/>
                <a:gd name="connsiteX2" fmla="*/ 0 w 126583"/>
                <a:gd name="connsiteY2" fmla="*/ 436 h 370693"/>
                <a:gd name="connsiteX3" fmla="*/ 0 w 126583"/>
                <a:gd name="connsiteY3" fmla="*/ 370694 h 3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83" h="370693">
                  <a:moveTo>
                    <a:pt x="0" y="370694"/>
                  </a:moveTo>
                  <a:lnTo>
                    <a:pt x="126584" y="0"/>
                  </a:lnTo>
                  <a:lnTo>
                    <a:pt x="0" y="436"/>
                  </a:lnTo>
                  <a:lnTo>
                    <a:pt x="0" y="370694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D48FC85-C6F8-498A-53D9-736E728DA90F}"/>
                </a:ext>
              </a:extLst>
            </p:cNvPr>
            <p:cNvSpPr/>
            <p:nvPr/>
          </p:nvSpPr>
          <p:spPr>
            <a:xfrm flipH="1">
              <a:off x="859604" y="4947619"/>
              <a:ext cx="70808" cy="370649"/>
            </a:xfrm>
            <a:custGeom>
              <a:avLst/>
              <a:gdLst>
                <a:gd name="connsiteX0" fmla="*/ 0 w 70808"/>
                <a:gd name="connsiteY0" fmla="*/ 370650 h 370649"/>
                <a:gd name="connsiteX1" fmla="*/ 70809 w 70808"/>
                <a:gd name="connsiteY1" fmla="*/ 0 h 370649"/>
                <a:gd name="connsiteX2" fmla="*/ 0 w 70808"/>
                <a:gd name="connsiteY2" fmla="*/ 392 h 370649"/>
                <a:gd name="connsiteX3" fmla="*/ 0 w 70808"/>
                <a:gd name="connsiteY3" fmla="*/ 370650 h 37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08" h="370649">
                  <a:moveTo>
                    <a:pt x="0" y="370650"/>
                  </a:moveTo>
                  <a:lnTo>
                    <a:pt x="70809" y="0"/>
                  </a:lnTo>
                  <a:lnTo>
                    <a:pt x="0" y="392"/>
                  </a:lnTo>
                  <a:lnTo>
                    <a:pt x="0" y="37065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2B8CDCB-C64C-AB83-6FA0-F961F08CA131}"/>
                </a:ext>
              </a:extLst>
            </p:cNvPr>
            <p:cNvSpPr/>
            <p:nvPr/>
          </p:nvSpPr>
          <p:spPr>
            <a:xfrm flipH="1">
              <a:off x="891500" y="5462502"/>
              <a:ext cx="38912" cy="299317"/>
            </a:xfrm>
            <a:custGeom>
              <a:avLst/>
              <a:gdLst>
                <a:gd name="connsiteX0" fmla="*/ 0 w 38912"/>
                <a:gd name="connsiteY0" fmla="*/ 299317 h 299317"/>
                <a:gd name="connsiteX1" fmla="*/ 38912 w 38912"/>
                <a:gd name="connsiteY1" fmla="*/ 0 h 299317"/>
                <a:gd name="connsiteX2" fmla="*/ 0 w 38912"/>
                <a:gd name="connsiteY2" fmla="*/ 436 h 299317"/>
                <a:gd name="connsiteX3" fmla="*/ 0 w 38912"/>
                <a:gd name="connsiteY3" fmla="*/ 299317 h 29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2" h="299317">
                  <a:moveTo>
                    <a:pt x="0" y="299317"/>
                  </a:moveTo>
                  <a:lnTo>
                    <a:pt x="38912" y="0"/>
                  </a:lnTo>
                  <a:lnTo>
                    <a:pt x="0" y="436"/>
                  </a:lnTo>
                  <a:lnTo>
                    <a:pt x="0" y="299317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C13917-E6A3-0B06-F42D-B8F473A976EF}"/>
                </a:ext>
              </a:extLst>
            </p:cNvPr>
            <p:cNvSpPr/>
            <p:nvPr/>
          </p:nvSpPr>
          <p:spPr>
            <a:xfrm flipH="1">
              <a:off x="382724" y="4409205"/>
              <a:ext cx="38912" cy="299273"/>
            </a:xfrm>
            <a:custGeom>
              <a:avLst/>
              <a:gdLst>
                <a:gd name="connsiteX0" fmla="*/ 0 w 38912"/>
                <a:gd name="connsiteY0" fmla="*/ 299274 h 299273"/>
                <a:gd name="connsiteX1" fmla="*/ 38912 w 38912"/>
                <a:gd name="connsiteY1" fmla="*/ 0 h 299273"/>
                <a:gd name="connsiteX2" fmla="*/ 0 w 38912"/>
                <a:gd name="connsiteY2" fmla="*/ 436 h 299273"/>
                <a:gd name="connsiteX3" fmla="*/ 0 w 38912"/>
                <a:gd name="connsiteY3" fmla="*/ 299274 h 29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2" h="299273">
                  <a:moveTo>
                    <a:pt x="0" y="299274"/>
                  </a:moveTo>
                  <a:lnTo>
                    <a:pt x="38912" y="0"/>
                  </a:lnTo>
                  <a:lnTo>
                    <a:pt x="0" y="436"/>
                  </a:lnTo>
                  <a:lnTo>
                    <a:pt x="0" y="299274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C0E916-5D8D-49AC-9C5B-48BD5C70CA2D}"/>
                </a:ext>
              </a:extLst>
            </p:cNvPr>
            <p:cNvSpPr/>
            <p:nvPr/>
          </p:nvSpPr>
          <p:spPr>
            <a:xfrm flipH="1">
              <a:off x="399588" y="4947619"/>
              <a:ext cx="22048" cy="210075"/>
            </a:xfrm>
            <a:custGeom>
              <a:avLst/>
              <a:gdLst>
                <a:gd name="connsiteX0" fmla="*/ 0 w 22048"/>
                <a:gd name="connsiteY0" fmla="*/ 210076 h 210075"/>
                <a:gd name="connsiteX1" fmla="*/ 22049 w 22048"/>
                <a:gd name="connsiteY1" fmla="*/ 0 h 210075"/>
                <a:gd name="connsiteX2" fmla="*/ 0 w 22048"/>
                <a:gd name="connsiteY2" fmla="*/ 392 h 210075"/>
                <a:gd name="connsiteX3" fmla="*/ 0 w 22048"/>
                <a:gd name="connsiteY3" fmla="*/ 210076 h 21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48" h="210075">
                  <a:moveTo>
                    <a:pt x="0" y="210076"/>
                  </a:moveTo>
                  <a:lnTo>
                    <a:pt x="22049" y="0"/>
                  </a:lnTo>
                  <a:lnTo>
                    <a:pt x="0" y="392"/>
                  </a:lnTo>
                  <a:lnTo>
                    <a:pt x="0" y="210076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DA690CC-3A49-A6F8-3330-ED415E99D0E9}"/>
                </a:ext>
              </a:extLst>
            </p:cNvPr>
            <p:cNvSpPr/>
            <p:nvPr/>
          </p:nvSpPr>
          <p:spPr>
            <a:xfrm flipH="1">
              <a:off x="3708266" y="4409205"/>
              <a:ext cx="431257" cy="431262"/>
            </a:xfrm>
            <a:custGeom>
              <a:avLst/>
              <a:gdLst>
                <a:gd name="connsiteX0" fmla="*/ 0 w 431257"/>
                <a:gd name="connsiteY0" fmla="*/ 431263 h 431262"/>
                <a:gd name="connsiteX1" fmla="*/ 0 w 431257"/>
                <a:gd name="connsiteY1" fmla="*/ 0 h 431262"/>
                <a:gd name="connsiteX2" fmla="*/ 431257 w 431257"/>
                <a:gd name="connsiteY2" fmla="*/ 0 h 431262"/>
                <a:gd name="connsiteX3" fmla="*/ 0 w 431257"/>
                <a:gd name="connsiteY3" fmla="*/ 431263 h 43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257" h="431262">
                  <a:moveTo>
                    <a:pt x="0" y="431263"/>
                  </a:moveTo>
                  <a:lnTo>
                    <a:pt x="0" y="0"/>
                  </a:lnTo>
                  <a:lnTo>
                    <a:pt x="431257" y="0"/>
                  </a:lnTo>
                  <a:lnTo>
                    <a:pt x="0" y="431263"/>
                  </a:lnTo>
                  <a:close/>
                </a:path>
              </a:pathLst>
            </a:custGeom>
            <a:solidFill>
              <a:srgbClr val="6100B9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B6339FB-AA4E-7647-C4F4-21D209D64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1" r="91" b="-1"/>
          <a:stretch/>
        </p:blipFill>
        <p:spPr>
          <a:xfrm>
            <a:off x="4191133" y="5910375"/>
            <a:ext cx="8000867" cy="2350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5D237BC-F630-41E0-8C78-01EC900E62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4677" y="4396237"/>
            <a:ext cx="2145015" cy="9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08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1" preserve="1">
  <p:cSld name="7_Final (com endereço) Apresentação - LEFOSSE_EN">
    <p:bg>
      <p:bgPr>
        <a:solidFill>
          <a:srgbClr val="929292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31F72C-FC18-F6F6-2D82-41D92F06D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1" r="69611" b="77069"/>
          <a:stretch/>
        </p:blipFill>
        <p:spPr>
          <a:xfrm>
            <a:off x="4190318" y="5279454"/>
            <a:ext cx="2421498" cy="234300"/>
          </a:xfrm>
          <a:prstGeom prst="rect">
            <a:avLst/>
          </a:prstGeom>
        </p:spPr>
      </p:pic>
      <p:sp>
        <p:nvSpPr>
          <p:cNvPr id="307" name="Google Shape;307;g32215f7677f_2_3320"/>
          <p:cNvSpPr/>
          <p:nvPr/>
        </p:nvSpPr>
        <p:spPr>
          <a:xfrm>
            <a:off x="10339754" y="6013938"/>
            <a:ext cx="1606200" cy="539400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5FC9A-975D-D9F3-AA1F-F467A0AE4C3E}"/>
              </a:ext>
            </a:extLst>
          </p:cNvPr>
          <p:cNvSpPr txBox="1"/>
          <p:nvPr userDrawn="1"/>
        </p:nvSpPr>
        <p:spPr>
          <a:xfrm>
            <a:off x="6931988" y="5731507"/>
            <a:ext cx="2300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00">
                <a:solidFill>
                  <a:schemeClr val="bg1"/>
                </a:solidFill>
              </a:rPr>
              <a:t>Praia do Flamengo, 200 20th floor</a:t>
            </a:r>
            <a:endParaRPr lang="pt-BR" sz="900">
              <a:solidFill>
                <a:schemeClr val="bg1"/>
              </a:solidFill>
            </a:endParaRPr>
          </a:p>
          <a:p>
            <a:r>
              <a:rPr lang="en" sz="900">
                <a:solidFill>
                  <a:schemeClr val="bg1"/>
                </a:solidFill>
              </a:rPr>
              <a:t>22210-901 Flamengo</a:t>
            </a:r>
            <a:br>
              <a:rPr lang="pt-BR" sz="900">
                <a:solidFill>
                  <a:schemeClr val="bg1"/>
                </a:solidFill>
              </a:rPr>
            </a:br>
            <a:r>
              <a:rPr lang="en" sz="900">
                <a:solidFill>
                  <a:schemeClr val="bg1"/>
                </a:solidFill>
              </a:rPr>
              <a:t>Rio de Janeiro RJ Brazil</a:t>
            </a:r>
            <a:endParaRPr lang="pt-BR" sz="900">
              <a:solidFill>
                <a:schemeClr val="bg1"/>
              </a:solidFill>
            </a:endParaRPr>
          </a:p>
          <a:p>
            <a:r>
              <a:rPr lang="en" sz="900">
                <a:solidFill>
                  <a:schemeClr val="bg1"/>
                </a:solidFill>
              </a:rPr>
              <a:t>+55 21 3263-5480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679DD6-CB69-EF53-2766-30F1B81AF638}"/>
              </a:ext>
            </a:extLst>
          </p:cNvPr>
          <p:cNvSpPr txBox="1"/>
          <p:nvPr userDrawn="1"/>
        </p:nvSpPr>
        <p:spPr>
          <a:xfrm>
            <a:off x="9476076" y="5731506"/>
            <a:ext cx="2300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00">
                <a:solidFill>
                  <a:schemeClr val="bg1"/>
                </a:solidFill>
              </a:rPr>
              <a:t>SCS Quadra 9, Edifício Parque</a:t>
            </a:r>
            <a:br>
              <a:rPr lang="pt-BR" sz="900">
                <a:solidFill>
                  <a:schemeClr val="bg1"/>
                </a:solidFill>
              </a:rPr>
            </a:br>
            <a:r>
              <a:rPr lang="en" sz="900">
                <a:solidFill>
                  <a:schemeClr val="bg1"/>
                </a:solidFill>
              </a:rPr>
              <a:t>Cidade Corporate, Tower B 8th floor</a:t>
            </a:r>
            <a:br>
              <a:rPr lang="pt-BR" sz="900">
                <a:solidFill>
                  <a:schemeClr val="bg1"/>
                </a:solidFill>
              </a:rPr>
            </a:br>
            <a:r>
              <a:rPr lang="en" sz="900">
                <a:solidFill>
                  <a:schemeClr val="bg1"/>
                </a:solidFill>
              </a:rPr>
              <a:t>Brasília DF Brazil</a:t>
            </a:r>
          </a:p>
          <a:p>
            <a:r>
              <a:rPr lang="en" sz="900">
                <a:solidFill>
                  <a:schemeClr val="bg1"/>
                </a:solidFill>
              </a:rPr>
              <a:t>+55 61 3957-1000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0CC700-0F9D-C20C-3945-286A13E89F50}"/>
              </a:ext>
            </a:extLst>
          </p:cNvPr>
          <p:cNvSpPr txBox="1"/>
          <p:nvPr userDrawn="1"/>
        </p:nvSpPr>
        <p:spPr>
          <a:xfrm>
            <a:off x="4659421" y="5731506"/>
            <a:ext cx="2014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900">
                <a:solidFill>
                  <a:schemeClr val="bg1"/>
                </a:solidFill>
              </a:rPr>
              <a:t>Rua Iguatemi, 151 14th floor</a:t>
            </a:r>
            <a:endParaRPr lang="pt-BR" sz="900">
              <a:solidFill>
                <a:schemeClr val="bg1"/>
              </a:solidFill>
            </a:endParaRPr>
          </a:p>
          <a:p>
            <a:r>
              <a:rPr lang="en" sz="900">
                <a:solidFill>
                  <a:schemeClr val="bg1"/>
                </a:solidFill>
              </a:rPr>
              <a:t>01451-011 Itaim Bibi</a:t>
            </a:r>
            <a:br>
              <a:rPr lang="pt-BR" sz="900">
                <a:solidFill>
                  <a:schemeClr val="bg1"/>
                </a:solidFill>
              </a:rPr>
            </a:br>
            <a:r>
              <a:rPr lang="en" sz="900">
                <a:solidFill>
                  <a:schemeClr val="bg1"/>
                </a:solidFill>
              </a:rPr>
              <a:t>São Paulo SP Brazil</a:t>
            </a:r>
          </a:p>
          <a:p>
            <a:r>
              <a:rPr lang="en" sz="900">
                <a:solidFill>
                  <a:schemeClr val="bg1"/>
                </a:solidFill>
              </a:rPr>
              <a:t>+55 11 3024-6100</a:t>
            </a: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08E8271-0217-AB70-73E7-2CC7411A51C3}"/>
              </a:ext>
            </a:extLst>
          </p:cNvPr>
          <p:cNvGrpSpPr/>
          <p:nvPr userDrawn="1"/>
        </p:nvGrpSpPr>
        <p:grpSpPr>
          <a:xfrm>
            <a:off x="972691" y="3672663"/>
            <a:ext cx="3217627" cy="2561418"/>
            <a:chOff x="957580" y="3679618"/>
            <a:chExt cx="3217627" cy="256141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B89AD9-CB0C-28D6-3DAD-CB21C2BA6038}"/>
                </a:ext>
              </a:extLst>
            </p:cNvPr>
            <p:cNvSpPr/>
            <p:nvPr/>
          </p:nvSpPr>
          <p:spPr>
            <a:xfrm>
              <a:off x="3739082" y="4224053"/>
              <a:ext cx="436125" cy="436125"/>
            </a:xfrm>
            <a:custGeom>
              <a:avLst/>
              <a:gdLst>
                <a:gd name="connsiteX0" fmla="*/ 436126 w 436125"/>
                <a:gd name="connsiteY0" fmla="*/ 436126 h 436125"/>
                <a:gd name="connsiteX1" fmla="*/ 382627 w 436125"/>
                <a:gd name="connsiteY1" fmla="*/ 436126 h 436125"/>
                <a:gd name="connsiteX2" fmla="*/ 0 w 436125"/>
                <a:gd name="connsiteY2" fmla="*/ 235205 h 436125"/>
                <a:gd name="connsiteX3" fmla="*/ 0 w 436125"/>
                <a:gd name="connsiteY3" fmla="*/ 0 h 436125"/>
                <a:gd name="connsiteX4" fmla="*/ 436126 w 436125"/>
                <a:gd name="connsiteY4" fmla="*/ 0 h 436125"/>
                <a:gd name="connsiteX5" fmla="*/ 436126 w 436125"/>
                <a:gd name="connsiteY5" fmla="*/ 436126 h 43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125" h="436125">
                  <a:moveTo>
                    <a:pt x="436126" y="436126"/>
                  </a:moveTo>
                  <a:lnTo>
                    <a:pt x="382627" y="436126"/>
                  </a:lnTo>
                  <a:lnTo>
                    <a:pt x="0" y="235205"/>
                  </a:lnTo>
                  <a:lnTo>
                    <a:pt x="0" y="0"/>
                  </a:lnTo>
                  <a:lnTo>
                    <a:pt x="436126" y="0"/>
                  </a:lnTo>
                  <a:lnTo>
                    <a:pt x="436126" y="43612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943BA97-4874-BFDB-4B4F-6B65E69951FD}"/>
                </a:ext>
              </a:extLst>
            </p:cNvPr>
            <p:cNvSpPr/>
            <p:nvPr/>
          </p:nvSpPr>
          <p:spPr>
            <a:xfrm>
              <a:off x="3739082" y="4741660"/>
              <a:ext cx="436125" cy="436125"/>
            </a:xfrm>
            <a:custGeom>
              <a:avLst/>
              <a:gdLst>
                <a:gd name="connsiteX0" fmla="*/ 436126 w 436125"/>
                <a:gd name="connsiteY0" fmla="*/ 436126 h 436125"/>
                <a:gd name="connsiteX1" fmla="*/ 408825 w 436125"/>
                <a:gd name="connsiteY1" fmla="*/ 436126 h 436125"/>
                <a:gd name="connsiteX2" fmla="*/ 0 w 436125"/>
                <a:gd name="connsiteY2" fmla="*/ 188426 h 436125"/>
                <a:gd name="connsiteX3" fmla="*/ 0 w 436125"/>
                <a:gd name="connsiteY3" fmla="*/ 0 h 436125"/>
                <a:gd name="connsiteX4" fmla="*/ 436126 w 436125"/>
                <a:gd name="connsiteY4" fmla="*/ 0 h 436125"/>
                <a:gd name="connsiteX5" fmla="*/ 436126 w 436125"/>
                <a:gd name="connsiteY5" fmla="*/ 436126 h 43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125" h="436125">
                  <a:moveTo>
                    <a:pt x="436126" y="436126"/>
                  </a:moveTo>
                  <a:lnTo>
                    <a:pt x="408825" y="436126"/>
                  </a:lnTo>
                  <a:lnTo>
                    <a:pt x="0" y="188426"/>
                  </a:lnTo>
                  <a:lnTo>
                    <a:pt x="0" y="0"/>
                  </a:lnTo>
                  <a:lnTo>
                    <a:pt x="436126" y="0"/>
                  </a:lnTo>
                  <a:lnTo>
                    <a:pt x="436126" y="43612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A304BE4-5751-C227-9A39-D162A8D9D7B6}"/>
                </a:ext>
              </a:extLst>
            </p:cNvPr>
            <p:cNvSpPr/>
            <p:nvPr/>
          </p:nvSpPr>
          <p:spPr>
            <a:xfrm>
              <a:off x="3727427" y="5276436"/>
              <a:ext cx="436125" cy="436125"/>
            </a:xfrm>
            <a:custGeom>
              <a:avLst/>
              <a:gdLst>
                <a:gd name="connsiteX0" fmla="*/ 436126 w 436125"/>
                <a:gd name="connsiteY0" fmla="*/ 436126 h 436125"/>
                <a:gd name="connsiteX1" fmla="*/ 422475 w 436125"/>
                <a:gd name="connsiteY1" fmla="*/ 436126 h 436125"/>
                <a:gd name="connsiteX2" fmla="*/ 0 w 436125"/>
                <a:gd name="connsiteY2" fmla="*/ 137658 h 436125"/>
                <a:gd name="connsiteX3" fmla="*/ 0 w 436125"/>
                <a:gd name="connsiteY3" fmla="*/ 0 h 436125"/>
                <a:gd name="connsiteX4" fmla="*/ 436126 w 436125"/>
                <a:gd name="connsiteY4" fmla="*/ 0 h 436125"/>
                <a:gd name="connsiteX5" fmla="*/ 436126 w 436125"/>
                <a:gd name="connsiteY5" fmla="*/ 436126 h 43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125" h="436125">
                  <a:moveTo>
                    <a:pt x="436126" y="436126"/>
                  </a:moveTo>
                  <a:lnTo>
                    <a:pt x="422475" y="436126"/>
                  </a:lnTo>
                  <a:lnTo>
                    <a:pt x="0" y="137658"/>
                  </a:lnTo>
                  <a:lnTo>
                    <a:pt x="0" y="0"/>
                  </a:lnTo>
                  <a:lnTo>
                    <a:pt x="436126" y="0"/>
                  </a:lnTo>
                  <a:lnTo>
                    <a:pt x="436126" y="43612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EDF498-B477-F29B-E1AB-2B21F9A4F59A}"/>
                </a:ext>
              </a:extLst>
            </p:cNvPr>
            <p:cNvSpPr/>
            <p:nvPr/>
          </p:nvSpPr>
          <p:spPr>
            <a:xfrm>
              <a:off x="3723699" y="5804491"/>
              <a:ext cx="436125" cy="436125"/>
            </a:xfrm>
            <a:custGeom>
              <a:avLst/>
              <a:gdLst>
                <a:gd name="connsiteX0" fmla="*/ 436126 w 436125"/>
                <a:gd name="connsiteY0" fmla="*/ 436126 h 436125"/>
                <a:gd name="connsiteX1" fmla="*/ 422476 w 436125"/>
                <a:gd name="connsiteY1" fmla="*/ 436126 h 436125"/>
                <a:gd name="connsiteX2" fmla="*/ 0 w 436125"/>
                <a:gd name="connsiteY2" fmla="*/ 85997 h 436125"/>
                <a:gd name="connsiteX3" fmla="*/ 0 w 436125"/>
                <a:gd name="connsiteY3" fmla="*/ 0 h 436125"/>
                <a:gd name="connsiteX4" fmla="*/ 436126 w 436125"/>
                <a:gd name="connsiteY4" fmla="*/ 0 h 436125"/>
                <a:gd name="connsiteX5" fmla="*/ 436126 w 436125"/>
                <a:gd name="connsiteY5" fmla="*/ 436126 h 43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125" h="436125">
                  <a:moveTo>
                    <a:pt x="436126" y="436126"/>
                  </a:moveTo>
                  <a:lnTo>
                    <a:pt x="422476" y="436126"/>
                  </a:lnTo>
                  <a:lnTo>
                    <a:pt x="0" y="85997"/>
                  </a:lnTo>
                  <a:lnTo>
                    <a:pt x="0" y="0"/>
                  </a:lnTo>
                  <a:lnTo>
                    <a:pt x="436126" y="0"/>
                  </a:lnTo>
                  <a:lnTo>
                    <a:pt x="436126" y="43612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80A0F65-EF62-8164-EC40-4B313B1FDE0F}"/>
                </a:ext>
              </a:extLst>
            </p:cNvPr>
            <p:cNvSpPr/>
            <p:nvPr/>
          </p:nvSpPr>
          <p:spPr>
            <a:xfrm>
              <a:off x="3202155" y="3679618"/>
              <a:ext cx="436125" cy="436125"/>
            </a:xfrm>
            <a:custGeom>
              <a:avLst/>
              <a:gdLst>
                <a:gd name="connsiteX0" fmla="*/ 436126 w 436125"/>
                <a:gd name="connsiteY0" fmla="*/ 436126 h 436125"/>
                <a:gd name="connsiteX1" fmla="*/ 408825 w 436125"/>
                <a:gd name="connsiteY1" fmla="*/ 436126 h 436125"/>
                <a:gd name="connsiteX2" fmla="*/ 0 w 436125"/>
                <a:gd name="connsiteY2" fmla="*/ 188426 h 436125"/>
                <a:gd name="connsiteX3" fmla="*/ 0 w 436125"/>
                <a:gd name="connsiteY3" fmla="*/ 0 h 436125"/>
                <a:gd name="connsiteX4" fmla="*/ 436126 w 436125"/>
                <a:gd name="connsiteY4" fmla="*/ 0 h 436125"/>
                <a:gd name="connsiteX5" fmla="*/ 436126 w 436125"/>
                <a:gd name="connsiteY5" fmla="*/ 436126 h 43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125" h="436125">
                  <a:moveTo>
                    <a:pt x="436126" y="436126"/>
                  </a:moveTo>
                  <a:lnTo>
                    <a:pt x="408825" y="436126"/>
                  </a:lnTo>
                  <a:lnTo>
                    <a:pt x="0" y="188426"/>
                  </a:lnTo>
                  <a:lnTo>
                    <a:pt x="0" y="0"/>
                  </a:lnTo>
                  <a:lnTo>
                    <a:pt x="436126" y="0"/>
                  </a:lnTo>
                  <a:lnTo>
                    <a:pt x="436126" y="43612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121900-FFC2-45A2-7E3B-D8B015EF616F}"/>
                </a:ext>
              </a:extLst>
            </p:cNvPr>
            <p:cNvSpPr/>
            <p:nvPr/>
          </p:nvSpPr>
          <p:spPr>
            <a:xfrm>
              <a:off x="3202155" y="4224053"/>
              <a:ext cx="436125" cy="436125"/>
            </a:xfrm>
            <a:custGeom>
              <a:avLst/>
              <a:gdLst>
                <a:gd name="connsiteX0" fmla="*/ 436126 w 436125"/>
                <a:gd name="connsiteY0" fmla="*/ 436126 h 436125"/>
                <a:gd name="connsiteX1" fmla="*/ 422476 w 436125"/>
                <a:gd name="connsiteY1" fmla="*/ 436126 h 436125"/>
                <a:gd name="connsiteX2" fmla="*/ 0 w 436125"/>
                <a:gd name="connsiteY2" fmla="*/ 137658 h 436125"/>
                <a:gd name="connsiteX3" fmla="*/ 0 w 436125"/>
                <a:gd name="connsiteY3" fmla="*/ 0 h 436125"/>
                <a:gd name="connsiteX4" fmla="*/ 436126 w 436125"/>
                <a:gd name="connsiteY4" fmla="*/ 0 h 436125"/>
                <a:gd name="connsiteX5" fmla="*/ 436126 w 436125"/>
                <a:gd name="connsiteY5" fmla="*/ 436126 h 43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125" h="436125">
                  <a:moveTo>
                    <a:pt x="436126" y="436126"/>
                  </a:moveTo>
                  <a:lnTo>
                    <a:pt x="422476" y="436126"/>
                  </a:lnTo>
                  <a:lnTo>
                    <a:pt x="0" y="137658"/>
                  </a:lnTo>
                  <a:lnTo>
                    <a:pt x="0" y="0"/>
                  </a:lnTo>
                  <a:lnTo>
                    <a:pt x="436126" y="0"/>
                  </a:lnTo>
                  <a:lnTo>
                    <a:pt x="436126" y="43612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8C1F3C7-73E9-8250-2740-60B8397EFB77}"/>
                </a:ext>
              </a:extLst>
            </p:cNvPr>
            <p:cNvSpPr/>
            <p:nvPr/>
          </p:nvSpPr>
          <p:spPr>
            <a:xfrm>
              <a:off x="3202155" y="4741660"/>
              <a:ext cx="436125" cy="436125"/>
            </a:xfrm>
            <a:custGeom>
              <a:avLst/>
              <a:gdLst>
                <a:gd name="connsiteX0" fmla="*/ 436126 w 436125"/>
                <a:gd name="connsiteY0" fmla="*/ 436126 h 436125"/>
                <a:gd name="connsiteX1" fmla="*/ 422476 w 436125"/>
                <a:gd name="connsiteY1" fmla="*/ 436126 h 436125"/>
                <a:gd name="connsiteX2" fmla="*/ 0 w 436125"/>
                <a:gd name="connsiteY2" fmla="*/ 85997 h 436125"/>
                <a:gd name="connsiteX3" fmla="*/ 0 w 436125"/>
                <a:gd name="connsiteY3" fmla="*/ 0 h 436125"/>
                <a:gd name="connsiteX4" fmla="*/ 436126 w 436125"/>
                <a:gd name="connsiteY4" fmla="*/ 0 h 436125"/>
                <a:gd name="connsiteX5" fmla="*/ 436126 w 436125"/>
                <a:gd name="connsiteY5" fmla="*/ 436126 h 43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125" h="436125">
                  <a:moveTo>
                    <a:pt x="436126" y="436126"/>
                  </a:moveTo>
                  <a:lnTo>
                    <a:pt x="422476" y="436126"/>
                  </a:lnTo>
                  <a:lnTo>
                    <a:pt x="0" y="85997"/>
                  </a:lnTo>
                  <a:lnTo>
                    <a:pt x="0" y="0"/>
                  </a:lnTo>
                  <a:lnTo>
                    <a:pt x="436126" y="0"/>
                  </a:lnTo>
                  <a:lnTo>
                    <a:pt x="436126" y="43612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E9D630E-E10A-EE50-577A-7E80E8A5B065}"/>
                </a:ext>
              </a:extLst>
            </p:cNvPr>
            <p:cNvSpPr/>
            <p:nvPr/>
          </p:nvSpPr>
          <p:spPr>
            <a:xfrm>
              <a:off x="3202155" y="5276436"/>
              <a:ext cx="436125" cy="436125"/>
            </a:xfrm>
            <a:custGeom>
              <a:avLst/>
              <a:gdLst>
                <a:gd name="connsiteX0" fmla="*/ 436126 w 436125"/>
                <a:gd name="connsiteY0" fmla="*/ 436126 h 436125"/>
                <a:gd name="connsiteX1" fmla="*/ 430666 w 436125"/>
                <a:gd name="connsiteY1" fmla="*/ 436126 h 436125"/>
                <a:gd name="connsiteX2" fmla="*/ 0 w 436125"/>
                <a:gd name="connsiteY2" fmla="*/ 16958 h 436125"/>
                <a:gd name="connsiteX3" fmla="*/ 0 w 436125"/>
                <a:gd name="connsiteY3" fmla="*/ 0 h 436125"/>
                <a:gd name="connsiteX4" fmla="*/ 436126 w 436125"/>
                <a:gd name="connsiteY4" fmla="*/ 0 h 436125"/>
                <a:gd name="connsiteX5" fmla="*/ 436126 w 436125"/>
                <a:gd name="connsiteY5" fmla="*/ 436126 h 43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125" h="436125">
                  <a:moveTo>
                    <a:pt x="436126" y="436126"/>
                  </a:moveTo>
                  <a:lnTo>
                    <a:pt x="430666" y="436126"/>
                  </a:lnTo>
                  <a:lnTo>
                    <a:pt x="0" y="16958"/>
                  </a:lnTo>
                  <a:lnTo>
                    <a:pt x="0" y="0"/>
                  </a:lnTo>
                  <a:lnTo>
                    <a:pt x="436126" y="0"/>
                  </a:lnTo>
                  <a:lnTo>
                    <a:pt x="436126" y="43612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5AF9DD3-B4A8-7D4E-583A-FADE13D88FDF}"/>
                </a:ext>
              </a:extLst>
            </p:cNvPr>
            <p:cNvSpPr/>
            <p:nvPr/>
          </p:nvSpPr>
          <p:spPr>
            <a:xfrm>
              <a:off x="3227828" y="5804491"/>
              <a:ext cx="410452" cy="436545"/>
            </a:xfrm>
            <a:custGeom>
              <a:avLst/>
              <a:gdLst>
                <a:gd name="connsiteX0" fmla="*/ 410453 w 410452"/>
                <a:gd name="connsiteY0" fmla="*/ 436546 h 436545"/>
                <a:gd name="connsiteX1" fmla="*/ 404993 w 410452"/>
                <a:gd name="connsiteY1" fmla="*/ 436546 h 436545"/>
                <a:gd name="connsiteX2" fmla="*/ 0 w 410452"/>
                <a:gd name="connsiteY2" fmla="*/ 0 h 436545"/>
                <a:gd name="connsiteX3" fmla="*/ 59379 w 410452"/>
                <a:gd name="connsiteY3" fmla="*/ 420 h 436545"/>
                <a:gd name="connsiteX4" fmla="*/ 410453 w 410452"/>
                <a:gd name="connsiteY4" fmla="*/ 420 h 436545"/>
                <a:gd name="connsiteX5" fmla="*/ 410453 w 410452"/>
                <a:gd name="connsiteY5" fmla="*/ 436546 h 43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452" h="436545">
                  <a:moveTo>
                    <a:pt x="410453" y="436546"/>
                  </a:moveTo>
                  <a:lnTo>
                    <a:pt x="404993" y="436546"/>
                  </a:lnTo>
                  <a:lnTo>
                    <a:pt x="0" y="0"/>
                  </a:lnTo>
                  <a:lnTo>
                    <a:pt x="59379" y="420"/>
                  </a:lnTo>
                  <a:lnTo>
                    <a:pt x="410453" y="420"/>
                  </a:lnTo>
                  <a:lnTo>
                    <a:pt x="410453" y="43654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CE0597D-63BF-51A4-DD76-355FC17268D7}"/>
                </a:ext>
              </a:extLst>
            </p:cNvPr>
            <p:cNvSpPr/>
            <p:nvPr/>
          </p:nvSpPr>
          <p:spPr>
            <a:xfrm>
              <a:off x="2680610" y="3679618"/>
              <a:ext cx="436125" cy="436125"/>
            </a:xfrm>
            <a:custGeom>
              <a:avLst/>
              <a:gdLst>
                <a:gd name="connsiteX0" fmla="*/ 436126 w 436125"/>
                <a:gd name="connsiteY0" fmla="*/ 436126 h 436125"/>
                <a:gd name="connsiteX1" fmla="*/ 422423 w 436125"/>
                <a:gd name="connsiteY1" fmla="*/ 436126 h 436125"/>
                <a:gd name="connsiteX2" fmla="*/ 0 w 436125"/>
                <a:gd name="connsiteY2" fmla="*/ 85997 h 436125"/>
                <a:gd name="connsiteX3" fmla="*/ 0 w 436125"/>
                <a:gd name="connsiteY3" fmla="*/ 0 h 436125"/>
                <a:gd name="connsiteX4" fmla="*/ 436126 w 436125"/>
                <a:gd name="connsiteY4" fmla="*/ 0 h 436125"/>
                <a:gd name="connsiteX5" fmla="*/ 436126 w 436125"/>
                <a:gd name="connsiteY5" fmla="*/ 436126 h 43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125" h="436125">
                  <a:moveTo>
                    <a:pt x="436126" y="436126"/>
                  </a:moveTo>
                  <a:lnTo>
                    <a:pt x="422423" y="436126"/>
                  </a:lnTo>
                  <a:lnTo>
                    <a:pt x="0" y="85997"/>
                  </a:lnTo>
                  <a:lnTo>
                    <a:pt x="0" y="0"/>
                  </a:lnTo>
                  <a:lnTo>
                    <a:pt x="436126" y="0"/>
                  </a:lnTo>
                  <a:lnTo>
                    <a:pt x="436126" y="43612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3B9B74D-4F7D-D4E6-2E2C-552AF2CE8235}"/>
                </a:ext>
              </a:extLst>
            </p:cNvPr>
            <p:cNvSpPr/>
            <p:nvPr/>
          </p:nvSpPr>
          <p:spPr>
            <a:xfrm>
              <a:off x="2680610" y="4224053"/>
              <a:ext cx="436125" cy="436125"/>
            </a:xfrm>
            <a:custGeom>
              <a:avLst/>
              <a:gdLst>
                <a:gd name="connsiteX0" fmla="*/ 436126 w 436125"/>
                <a:gd name="connsiteY0" fmla="*/ 436126 h 436125"/>
                <a:gd name="connsiteX1" fmla="*/ 430666 w 436125"/>
                <a:gd name="connsiteY1" fmla="*/ 436126 h 436125"/>
                <a:gd name="connsiteX2" fmla="*/ 0 w 436125"/>
                <a:gd name="connsiteY2" fmla="*/ 16958 h 436125"/>
                <a:gd name="connsiteX3" fmla="*/ 0 w 436125"/>
                <a:gd name="connsiteY3" fmla="*/ 0 h 436125"/>
                <a:gd name="connsiteX4" fmla="*/ 436126 w 436125"/>
                <a:gd name="connsiteY4" fmla="*/ 0 h 436125"/>
                <a:gd name="connsiteX5" fmla="*/ 436126 w 436125"/>
                <a:gd name="connsiteY5" fmla="*/ 436126 h 43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125" h="436125">
                  <a:moveTo>
                    <a:pt x="436126" y="436126"/>
                  </a:moveTo>
                  <a:lnTo>
                    <a:pt x="430666" y="436126"/>
                  </a:lnTo>
                  <a:lnTo>
                    <a:pt x="0" y="16958"/>
                  </a:lnTo>
                  <a:lnTo>
                    <a:pt x="0" y="0"/>
                  </a:lnTo>
                  <a:lnTo>
                    <a:pt x="436126" y="0"/>
                  </a:lnTo>
                  <a:lnTo>
                    <a:pt x="436126" y="43612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5BA3F1-9834-5F85-0D0A-63C212D07048}"/>
                </a:ext>
              </a:extLst>
            </p:cNvPr>
            <p:cNvSpPr/>
            <p:nvPr/>
          </p:nvSpPr>
          <p:spPr>
            <a:xfrm>
              <a:off x="2706230" y="4741660"/>
              <a:ext cx="410505" cy="436545"/>
            </a:xfrm>
            <a:custGeom>
              <a:avLst/>
              <a:gdLst>
                <a:gd name="connsiteX0" fmla="*/ 410505 w 410505"/>
                <a:gd name="connsiteY0" fmla="*/ 436546 h 436545"/>
                <a:gd name="connsiteX1" fmla="*/ 405045 w 410505"/>
                <a:gd name="connsiteY1" fmla="*/ 436546 h 436545"/>
                <a:gd name="connsiteX2" fmla="*/ 0 w 410505"/>
                <a:gd name="connsiteY2" fmla="*/ 0 h 436545"/>
                <a:gd name="connsiteX3" fmla="*/ 59379 w 410505"/>
                <a:gd name="connsiteY3" fmla="*/ 420 h 436545"/>
                <a:gd name="connsiteX4" fmla="*/ 410505 w 410505"/>
                <a:gd name="connsiteY4" fmla="*/ 420 h 436545"/>
                <a:gd name="connsiteX5" fmla="*/ 410505 w 410505"/>
                <a:gd name="connsiteY5" fmla="*/ 436546 h 43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505" h="436545">
                  <a:moveTo>
                    <a:pt x="410505" y="436546"/>
                  </a:moveTo>
                  <a:lnTo>
                    <a:pt x="405045" y="436546"/>
                  </a:lnTo>
                  <a:lnTo>
                    <a:pt x="0" y="0"/>
                  </a:lnTo>
                  <a:lnTo>
                    <a:pt x="59379" y="420"/>
                  </a:lnTo>
                  <a:lnTo>
                    <a:pt x="410505" y="420"/>
                  </a:lnTo>
                  <a:lnTo>
                    <a:pt x="410505" y="43654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7772D30-D150-0449-EC8A-0D43910B078C}"/>
                </a:ext>
              </a:extLst>
            </p:cNvPr>
            <p:cNvSpPr/>
            <p:nvPr/>
          </p:nvSpPr>
          <p:spPr>
            <a:xfrm>
              <a:off x="2783407" y="5276436"/>
              <a:ext cx="333328" cy="436545"/>
            </a:xfrm>
            <a:custGeom>
              <a:avLst/>
              <a:gdLst>
                <a:gd name="connsiteX0" fmla="*/ 333329 w 333328"/>
                <a:gd name="connsiteY0" fmla="*/ 436546 h 436545"/>
                <a:gd name="connsiteX1" fmla="*/ 327869 w 333328"/>
                <a:gd name="connsiteY1" fmla="*/ 436546 h 436545"/>
                <a:gd name="connsiteX2" fmla="*/ 0 w 333328"/>
                <a:gd name="connsiteY2" fmla="*/ 0 h 436545"/>
                <a:gd name="connsiteX3" fmla="*/ 333329 w 333328"/>
                <a:gd name="connsiteY3" fmla="*/ 420 h 436545"/>
                <a:gd name="connsiteX4" fmla="*/ 333329 w 333328"/>
                <a:gd name="connsiteY4" fmla="*/ 436546 h 43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28" h="436545">
                  <a:moveTo>
                    <a:pt x="333329" y="436546"/>
                  </a:moveTo>
                  <a:lnTo>
                    <a:pt x="327869" y="436546"/>
                  </a:lnTo>
                  <a:lnTo>
                    <a:pt x="0" y="0"/>
                  </a:lnTo>
                  <a:lnTo>
                    <a:pt x="333329" y="420"/>
                  </a:lnTo>
                  <a:lnTo>
                    <a:pt x="333329" y="43654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8658F72-86FE-FB3D-D944-435B4542D724}"/>
                </a:ext>
              </a:extLst>
            </p:cNvPr>
            <p:cNvSpPr/>
            <p:nvPr/>
          </p:nvSpPr>
          <p:spPr>
            <a:xfrm>
              <a:off x="2837850" y="5804491"/>
              <a:ext cx="278885" cy="436545"/>
            </a:xfrm>
            <a:custGeom>
              <a:avLst/>
              <a:gdLst>
                <a:gd name="connsiteX0" fmla="*/ 278885 w 278885"/>
                <a:gd name="connsiteY0" fmla="*/ 436546 h 436545"/>
                <a:gd name="connsiteX1" fmla="*/ 273425 w 278885"/>
                <a:gd name="connsiteY1" fmla="*/ 436546 h 436545"/>
                <a:gd name="connsiteX2" fmla="*/ 0 w 278885"/>
                <a:gd name="connsiteY2" fmla="*/ 0 h 436545"/>
                <a:gd name="connsiteX3" fmla="*/ 278885 w 278885"/>
                <a:gd name="connsiteY3" fmla="*/ 420 h 436545"/>
                <a:gd name="connsiteX4" fmla="*/ 278885 w 278885"/>
                <a:gd name="connsiteY4" fmla="*/ 436546 h 43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885" h="436545">
                  <a:moveTo>
                    <a:pt x="278885" y="436546"/>
                  </a:moveTo>
                  <a:lnTo>
                    <a:pt x="273425" y="436546"/>
                  </a:lnTo>
                  <a:lnTo>
                    <a:pt x="0" y="0"/>
                  </a:lnTo>
                  <a:lnTo>
                    <a:pt x="278885" y="420"/>
                  </a:lnTo>
                  <a:lnTo>
                    <a:pt x="278885" y="43654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C6FF020-C426-9557-40F3-E6D90924682A}"/>
                </a:ext>
              </a:extLst>
            </p:cNvPr>
            <p:cNvSpPr/>
            <p:nvPr/>
          </p:nvSpPr>
          <p:spPr>
            <a:xfrm>
              <a:off x="2180958" y="3679618"/>
              <a:ext cx="410505" cy="436545"/>
            </a:xfrm>
            <a:custGeom>
              <a:avLst/>
              <a:gdLst>
                <a:gd name="connsiteX0" fmla="*/ 410505 w 410505"/>
                <a:gd name="connsiteY0" fmla="*/ 436546 h 436545"/>
                <a:gd name="connsiteX1" fmla="*/ 405045 w 410505"/>
                <a:gd name="connsiteY1" fmla="*/ 436546 h 436545"/>
                <a:gd name="connsiteX2" fmla="*/ 0 w 410505"/>
                <a:gd name="connsiteY2" fmla="*/ 0 h 436545"/>
                <a:gd name="connsiteX3" fmla="*/ 59379 w 410505"/>
                <a:gd name="connsiteY3" fmla="*/ 420 h 436545"/>
                <a:gd name="connsiteX4" fmla="*/ 410505 w 410505"/>
                <a:gd name="connsiteY4" fmla="*/ 420 h 436545"/>
                <a:gd name="connsiteX5" fmla="*/ 410505 w 410505"/>
                <a:gd name="connsiteY5" fmla="*/ 436546 h 43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505" h="436545">
                  <a:moveTo>
                    <a:pt x="410505" y="436546"/>
                  </a:moveTo>
                  <a:lnTo>
                    <a:pt x="405045" y="436546"/>
                  </a:lnTo>
                  <a:lnTo>
                    <a:pt x="0" y="0"/>
                  </a:lnTo>
                  <a:lnTo>
                    <a:pt x="59379" y="420"/>
                  </a:lnTo>
                  <a:lnTo>
                    <a:pt x="410505" y="420"/>
                  </a:lnTo>
                  <a:lnTo>
                    <a:pt x="410505" y="43654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59F0D29-88F1-1719-2500-B132C0A267A3}"/>
                </a:ext>
              </a:extLst>
            </p:cNvPr>
            <p:cNvSpPr/>
            <p:nvPr/>
          </p:nvSpPr>
          <p:spPr>
            <a:xfrm>
              <a:off x="2258187" y="4224053"/>
              <a:ext cx="333276" cy="436545"/>
            </a:xfrm>
            <a:custGeom>
              <a:avLst/>
              <a:gdLst>
                <a:gd name="connsiteX0" fmla="*/ 333276 w 333276"/>
                <a:gd name="connsiteY0" fmla="*/ 436546 h 436545"/>
                <a:gd name="connsiteX1" fmla="*/ 327816 w 333276"/>
                <a:gd name="connsiteY1" fmla="*/ 436546 h 436545"/>
                <a:gd name="connsiteX2" fmla="*/ 0 w 333276"/>
                <a:gd name="connsiteY2" fmla="*/ 0 h 436545"/>
                <a:gd name="connsiteX3" fmla="*/ 333276 w 333276"/>
                <a:gd name="connsiteY3" fmla="*/ 420 h 436545"/>
                <a:gd name="connsiteX4" fmla="*/ 333276 w 333276"/>
                <a:gd name="connsiteY4" fmla="*/ 436546 h 43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276" h="436545">
                  <a:moveTo>
                    <a:pt x="333276" y="436546"/>
                  </a:moveTo>
                  <a:lnTo>
                    <a:pt x="327816" y="436546"/>
                  </a:lnTo>
                  <a:lnTo>
                    <a:pt x="0" y="0"/>
                  </a:lnTo>
                  <a:lnTo>
                    <a:pt x="333276" y="420"/>
                  </a:lnTo>
                  <a:lnTo>
                    <a:pt x="333276" y="43654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C928846-95C0-E3AF-8B10-D7E5BD12C651}"/>
                </a:ext>
              </a:extLst>
            </p:cNvPr>
            <p:cNvSpPr/>
            <p:nvPr/>
          </p:nvSpPr>
          <p:spPr>
            <a:xfrm>
              <a:off x="2312630" y="4741660"/>
              <a:ext cx="278832" cy="436545"/>
            </a:xfrm>
            <a:custGeom>
              <a:avLst/>
              <a:gdLst>
                <a:gd name="connsiteX0" fmla="*/ 278833 w 278832"/>
                <a:gd name="connsiteY0" fmla="*/ 436546 h 436545"/>
                <a:gd name="connsiteX1" fmla="*/ 273373 w 278832"/>
                <a:gd name="connsiteY1" fmla="*/ 436546 h 436545"/>
                <a:gd name="connsiteX2" fmla="*/ 0 w 278832"/>
                <a:gd name="connsiteY2" fmla="*/ 0 h 436545"/>
                <a:gd name="connsiteX3" fmla="*/ 278833 w 278832"/>
                <a:gd name="connsiteY3" fmla="*/ 420 h 436545"/>
                <a:gd name="connsiteX4" fmla="*/ 278833 w 278832"/>
                <a:gd name="connsiteY4" fmla="*/ 436546 h 43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832" h="436545">
                  <a:moveTo>
                    <a:pt x="278833" y="436546"/>
                  </a:moveTo>
                  <a:lnTo>
                    <a:pt x="273373" y="436546"/>
                  </a:lnTo>
                  <a:lnTo>
                    <a:pt x="0" y="0"/>
                  </a:lnTo>
                  <a:lnTo>
                    <a:pt x="278833" y="420"/>
                  </a:lnTo>
                  <a:lnTo>
                    <a:pt x="278833" y="43654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BF776E0-BEC9-87AF-AF93-87B4A39C321B}"/>
                </a:ext>
              </a:extLst>
            </p:cNvPr>
            <p:cNvSpPr/>
            <p:nvPr/>
          </p:nvSpPr>
          <p:spPr>
            <a:xfrm>
              <a:off x="2374634" y="5276436"/>
              <a:ext cx="216829" cy="436545"/>
            </a:xfrm>
            <a:custGeom>
              <a:avLst/>
              <a:gdLst>
                <a:gd name="connsiteX0" fmla="*/ 216829 w 216829"/>
                <a:gd name="connsiteY0" fmla="*/ 436546 h 436545"/>
                <a:gd name="connsiteX1" fmla="*/ 211369 w 216829"/>
                <a:gd name="connsiteY1" fmla="*/ 436546 h 436545"/>
                <a:gd name="connsiteX2" fmla="*/ 0 w 216829"/>
                <a:gd name="connsiteY2" fmla="*/ 0 h 436545"/>
                <a:gd name="connsiteX3" fmla="*/ 216829 w 216829"/>
                <a:gd name="connsiteY3" fmla="*/ 420 h 436545"/>
                <a:gd name="connsiteX4" fmla="*/ 216829 w 216829"/>
                <a:gd name="connsiteY4" fmla="*/ 436546 h 43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829" h="436545">
                  <a:moveTo>
                    <a:pt x="216829" y="436546"/>
                  </a:moveTo>
                  <a:lnTo>
                    <a:pt x="211369" y="436546"/>
                  </a:lnTo>
                  <a:lnTo>
                    <a:pt x="0" y="0"/>
                  </a:lnTo>
                  <a:lnTo>
                    <a:pt x="216829" y="420"/>
                  </a:lnTo>
                  <a:lnTo>
                    <a:pt x="216829" y="43654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8BAE965-CD3E-921B-B309-07437B58283E}"/>
                </a:ext>
              </a:extLst>
            </p:cNvPr>
            <p:cNvSpPr/>
            <p:nvPr/>
          </p:nvSpPr>
          <p:spPr>
            <a:xfrm>
              <a:off x="2404769" y="5804491"/>
              <a:ext cx="186693" cy="368872"/>
            </a:xfrm>
            <a:custGeom>
              <a:avLst/>
              <a:gdLst>
                <a:gd name="connsiteX0" fmla="*/ 186694 w 186693"/>
                <a:gd name="connsiteY0" fmla="*/ 368872 h 368872"/>
                <a:gd name="connsiteX1" fmla="*/ 0 w 186693"/>
                <a:gd name="connsiteY1" fmla="*/ 0 h 368872"/>
                <a:gd name="connsiteX2" fmla="*/ 186694 w 186693"/>
                <a:gd name="connsiteY2" fmla="*/ 420 h 368872"/>
                <a:gd name="connsiteX3" fmla="*/ 186694 w 186693"/>
                <a:gd name="connsiteY3" fmla="*/ 368872 h 36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93" h="368872">
                  <a:moveTo>
                    <a:pt x="186694" y="368872"/>
                  </a:moveTo>
                  <a:lnTo>
                    <a:pt x="0" y="0"/>
                  </a:lnTo>
                  <a:lnTo>
                    <a:pt x="186694" y="420"/>
                  </a:lnTo>
                  <a:lnTo>
                    <a:pt x="186694" y="368872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165F291-1A14-DB2B-E370-2D21DAB49636}"/>
                </a:ext>
              </a:extLst>
            </p:cNvPr>
            <p:cNvSpPr/>
            <p:nvPr/>
          </p:nvSpPr>
          <p:spPr>
            <a:xfrm>
              <a:off x="1786728" y="3679618"/>
              <a:ext cx="278885" cy="436545"/>
            </a:xfrm>
            <a:custGeom>
              <a:avLst/>
              <a:gdLst>
                <a:gd name="connsiteX0" fmla="*/ 278885 w 278885"/>
                <a:gd name="connsiteY0" fmla="*/ 436546 h 436545"/>
                <a:gd name="connsiteX1" fmla="*/ 273425 w 278885"/>
                <a:gd name="connsiteY1" fmla="*/ 436546 h 436545"/>
                <a:gd name="connsiteX2" fmla="*/ 0 w 278885"/>
                <a:gd name="connsiteY2" fmla="*/ 0 h 436545"/>
                <a:gd name="connsiteX3" fmla="*/ 278885 w 278885"/>
                <a:gd name="connsiteY3" fmla="*/ 420 h 436545"/>
                <a:gd name="connsiteX4" fmla="*/ 278885 w 278885"/>
                <a:gd name="connsiteY4" fmla="*/ 436546 h 43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885" h="436545">
                  <a:moveTo>
                    <a:pt x="278885" y="436546"/>
                  </a:moveTo>
                  <a:lnTo>
                    <a:pt x="273425" y="436546"/>
                  </a:lnTo>
                  <a:lnTo>
                    <a:pt x="0" y="0"/>
                  </a:lnTo>
                  <a:lnTo>
                    <a:pt x="278885" y="420"/>
                  </a:lnTo>
                  <a:lnTo>
                    <a:pt x="278885" y="43654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ED6D8B-4F45-E9F8-D87B-715CDEEB5D95}"/>
                </a:ext>
              </a:extLst>
            </p:cNvPr>
            <p:cNvSpPr/>
            <p:nvPr/>
          </p:nvSpPr>
          <p:spPr>
            <a:xfrm>
              <a:off x="1848784" y="4224053"/>
              <a:ext cx="216829" cy="436545"/>
            </a:xfrm>
            <a:custGeom>
              <a:avLst/>
              <a:gdLst>
                <a:gd name="connsiteX0" fmla="*/ 216829 w 216829"/>
                <a:gd name="connsiteY0" fmla="*/ 436546 h 436545"/>
                <a:gd name="connsiteX1" fmla="*/ 211369 w 216829"/>
                <a:gd name="connsiteY1" fmla="*/ 436546 h 436545"/>
                <a:gd name="connsiteX2" fmla="*/ 0 w 216829"/>
                <a:gd name="connsiteY2" fmla="*/ 0 h 436545"/>
                <a:gd name="connsiteX3" fmla="*/ 216829 w 216829"/>
                <a:gd name="connsiteY3" fmla="*/ 420 h 436545"/>
                <a:gd name="connsiteX4" fmla="*/ 216829 w 216829"/>
                <a:gd name="connsiteY4" fmla="*/ 436546 h 43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829" h="436545">
                  <a:moveTo>
                    <a:pt x="216829" y="436546"/>
                  </a:moveTo>
                  <a:lnTo>
                    <a:pt x="211369" y="436546"/>
                  </a:lnTo>
                  <a:lnTo>
                    <a:pt x="0" y="0"/>
                  </a:lnTo>
                  <a:lnTo>
                    <a:pt x="216829" y="420"/>
                  </a:lnTo>
                  <a:lnTo>
                    <a:pt x="216829" y="43654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AC520E0-29BB-8089-4784-46D3A356C34F}"/>
                </a:ext>
              </a:extLst>
            </p:cNvPr>
            <p:cNvSpPr/>
            <p:nvPr/>
          </p:nvSpPr>
          <p:spPr>
            <a:xfrm>
              <a:off x="1878919" y="4741660"/>
              <a:ext cx="186693" cy="368872"/>
            </a:xfrm>
            <a:custGeom>
              <a:avLst/>
              <a:gdLst>
                <a:gd name="connsiteX0" fmla="*/ 186694 w 186693"/>
                <a:gd name="connsiteY0" fmla="*/ 368872 h 368872"/>
                <a:gd name="connsiteX1" fmla="*/ 0 w 186693"/>
                <a:gd name="connsiteY1" fmla="*/ 0 h 368872"/>
                <a:gd name="connsiteX2" fmla="*/ 186694 w 186693"/>
                <a:gd name="connsiteY2" fmla="*/ 420 h 368872"/>
                <a:gd name="connsiteX3" fmla="*/ 186694 w 186693"/>
                <a:gd name="connsiteY3" fmla="*/ 368872 h 36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93" h="368872">
                  <a:moveTo>
                    <a:pt x="186694" y="368872"/>
                  </a:moveTo>
                  <a:lnTo>
                    <a:pt x="0" y="0"/>
                  </a:lnTo>
                  <a:lnTo>
                    <a:pt x="186694" y="420"/>
                  </a:lnTo>
                  <a:lnTo>
                    <a:pt x="186694" y="368872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C85E1D5-D665-EC72-D82F-0AE8003FCEB3}"/>
                </a:ext>
              </a:extLst>
            </p:cNvPr>
            <p:cNvSpPr/>
            <p:nvPr/>
          </p:nvSpPr>
          <p:spPr>
            <a:xfrm>
              <a:off x="1940766" y="5276436"/>
              <a:ext cx="124847" cy="365669"/>
            </a:xfrm>
            <a:custGeom>
              <a:avLst/>
              <a:gdLst>
                <a:gd name="connsiteX0" fmla="*/ 124847 w 124847"/>
                <a:gd name="connsiteY0" fmla="*/ 365670 h 365669"/>
                <a:gd name="connsiteX1" fmla="*/ 0 w 124847"/>
                <a:gd name="connsiteY1" fmla="*/ 0 h 365669"/>
                <a:gd name="connsiteX2" fmla="*/ 124847 w 124847"/>
                <a:gd name="connsiteY2" fmla="*/ 420 h 365669"/>
                <a:gd name="connsiteX3" fmla="*/ 124847 w 124847"/>
                <a:gd name="connsiteY3" fmla="*/ 365670 h 36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47" h="365669">
                  <a:moveTo>
                    <a:pt x="124847" y="365670"/>
                  </a:moveTo>
                  <a:lnTo>
                    <a:pt x="0" y="0"/>
                  </a:lnTo>
                  <a:lnTo>
                    <a:pt x="124847" y="420"/>
                  </a:lnTo>
                  <a:lnTo>
                    <a:pt x="124847" y="365670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5D79226-EB4A-B951-7B54-A0F25DE09DA4}"/>
                </a:ext>
              </a:extLst>
            </p:cNvPr>
            <p:cNvSpPr/>
            <p:nvPr/>
          </p:nvSpPr>
          <p:spPr>
            <a:xfrm>
              <a:off x="1995787" y="5804491"/>
              <a:ext cx="69826" cy="365669"/>
            </a:xfrm>
            <a:custGeom>
              <a:avLst/>
              <a:gdLst>
                <a:gd name="connsiteX0" fmla="*/ 69826 w 69826"/>
                <a:gd name="connsiteY0" fmla="*/ 365670 h 365669"/>
                <a:gd name="connsiteX1" fmla="*/ 0 w 69826"/>
                <a:gd name="connsiteY1" fmla="*/ 0 h 365669"/>
                <a:gd name="connsiteX2" fmla="*/ 69826 w 69826"/>
                <a:gd name="connsiteY2" fmla="*/ 420 h 365669"/>
                <a:gd name="connsiteX3" fmla="*/ 69826 w 69826"/>
                <a:gd name="connsiteY3" fmla="*/ 365670 h 36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26" h="365669">
                  <a:moveTo>
                    <a:pt x="69826" y="365670"/>
                  </a:moveTo>
                  <a:lnTo>
                    <a:pt x="0" y="0"/>
                  </a:lnTo>
                  <a:lnTo>
                    <a:pt x="69826" y="420"/>
                  </a:lnTo>
                  <a:lnTo>
                    <a:pt x="69826" y="365670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BE07D92-5ED5-ED41-9674-576019C3F73F}"/>
                </a:ext>
              </a:extLst>
            </p:cNvPr>
            <p:cNvSpPr/>
            <p:nvPr/>
          </p:nvSpPr>
          <p:spPr>
            <a:xfrm>
              <a:off x="1353647" y="3679618"/>
              <a:ext cx="186693" cy="368872"/>
            </a:xfrm>
            <a:custGeom>
              <a:avLst/>
              <a:gdLst>
                <a:gd name="connsiteX0" fmla="*/ 186694 w 186693"/>
                <a:gd name="connsiteY0" fmla="*/ 368872 h 368872"/>
                <a:gd name="connsiteX1" fmla="*/ 0 w 186693"/>
                <a:gd name="connsiteY1" fmla="*/ 0 h 368872"/>
                <a:gd name="connsiteX2" fmla="*/ 186694 w 186693"/>
                <a:gd name="connsiteY2" fmla="*/ 420 h 368872"/>
                <a:gd name="connsiteX3" fmla="*/ 186694 w 186693"/>
                <a:gd name="connsiteY3" fmla="*/ 368872 h 36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93" h="368872">
                  <a:moveTo>
                    <a:pt x="186694" y="368872"/>
                  </a:moveTo>
                  <a:lnTo>
                    <a:pt x="0" y="0"/>
                  </a:lnTo>
                  <a:lnTo>
                    <a:pt x="186694" y="420"/>
                  </a:lnTo>
                  <a:lnTo>
                    <a:pt x="186694" y="368872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739883A-8581-DFD5-0C15-716FFB87276C}"/>
                </a:ext>
              </a:extLst>
            </p:cNvPr>
            <p:cNvSpPr/>
            <p:nvPr/>
          </p:nvSpPr>
          <p:spPr>
            <a:xfrm>
              <a:off x="1415493" y="4224053"/>
              <a:ext cx="124847" cy="365669"/>
            </a:xfrm>
            <a:custGeom>
              <a:avLst/>
              <a:gdLst>
                <a:gd name="connsiteX0" fmla="*/ 124847 w 124847"/>
                <a:gd name="connsiteY0" fmla="*/ 365670 h 365669"/>
                <a:gd name="connsiteX1" fmla="*/ 0 w 124847"/>
                <a:gd name="connsiteY1" fmla="*/ 0 h 365669"/>
                <a:gd name="connsiteX2" fmla="*/ 124847 w 124847"/>
                <a:gd name="connsiteY2" fmla="*/ 420 h 365669"/>
                <a:gd name="connsiteX3" fmla="*/ 124847 w 124847"/>
                <a:gd name="connsiteY3" fmla="*/ 365670 h 36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847" h="365669">
                  <a:moveTo>
                    <a:pt x="124847" y="365670"/>
                  </a:moveTo>
                  <a:lnTo>
                    <a:pt x="0" y="0"/>
                  </a:lnTo>
                  <a:lnTo>
                    <a:pt x="124847" y="420"/>
                  </a:lnTo>
                  <a:lnTo>
                    <a:pt x="124847" y="365670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9273A8F-2BAF-F31F-CD8F-95C26E93E677}"/>
                </a:ext>
              </a:extLst>
            </p:cNvPr>
            <p:cNvSpPr/>
            <p:nvPr/>
          </p:nvSpPr>
          <p:spPr>
            <a:xfrm>
              <a:off x="1470514" y="4741660"/>
              <a:ext cx="69826" cy="365669"/>
            </a:xfrm>
            <a:custGeom>
              <a:avLst/>
              <a:gdLst>
                <a:gd name="connsiteX0" fmla="*/ 69826 w 69826"/>
                <a:gd name="connsiteY0" fmla="*/ 365670 h 365669"/>
                <a:gd name="connsiteX1" fmla="*/ 0 w 69826"/>
                <a:gd name="connsiteY1" fmla="*/ 0 h 365669"/>
                <a:gd name="connsiteX2" fmla="*/ 69826 w 69826"/>
                <a:gd name="connsiteY2" fmla="*/ 420 h 365669"/>
                <a:gd name="connsiteX3" fmla="*/ 69826 w 69826"/>
                <a:gd name="connsiteY3" fmla="*/ 365670 h 36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26" h="365669">
                  <a:moveTo>
                    <a:pt x="69826" y="365670"/>
                  </a:moveTo>
                  <a:lnTo>
                    <a:pt x="0" y="0"/>
                  </a:lnTo>
                  <a:lnTo>
                    <a:pt x="69826" y="420"/>
                  </a:lnTo>
                  <a:lnTo>
                    <a:pt x="69826" y="365670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10821A0-B636-E54A-B38C-24DC7CA2E1AE}"/>
                </a:ext>
              </a:extLst>
            </p:cNvPr>
            <p:cNvSpPr/>
            <p:nvPr/>
          </p:nvSpPr>
          <p:spPr>
            <a:xfrm>
              <a:off x="1501962" y="5276436"/>
              <a:ext cx="38378" cy="295265"/>
            </a:xfrm>
            <a:custGeom>
              <a:avLst/>
              <a:gdLst>
                <a:gd name="connsiteX0" fmla="*/ 38378 w 38378"/>
                <a:gd name="connsiteY0" fmla="*/ 295266 h 295265"/>
                <a:gd name="connsiteX1" fmla="*/ 0 w 38378"/>
                <a:gd name="connsiteY1" fmla="*/ 0 h 295265"/>
                <a:gd name="connsiteX2" fmla="*/ 38378 w 38378"/>
                <a:gd name="connsiteY2" fmla="*/ 420 h 295265"/>
                <a:gd name="connsiteX3" fmla="*/ 38378 w 38378"/>
                <a:gd name="connsiteY3" fmla="*/ 295266 h 29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78" h="295265">
                  <a:moveTo>
                    <a:pt x="38378" y="295266"/>
                  </a:moveTo>
                  <a:lnTo>
                    <a:pt x="0" y="0"/>
                  </a:lnTo>
                  <a:lnTo>
                    <a:pt x="38378" y="420"/>
                  </a:lnTo>
                  <a:lnTo>
                    <a:pt x="38378" y="295266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9A82343-A192-78B7-7447-DCE3A8B2BD1A}"/>
                </a:ext>
              </a:extLst>
            </p:cNvPr>
            <p:cNvSpPr/>
            <p:nvPr/>
          </p:nvSpPr>
          <p:spPr>
            <a:xfrm>
              <a:off x="957580" y="3679618"/>
              <a:ext cx="69826" cy="365669"/>
            </a:xfrm>
            <a:custGeom>
              <a:avLst/>
              <a:gdLst>
                <a:gd name="connsiteX0" fmla="*/ 69826 w 69826"/>
                <a:gd name="connsiteY0" fmla="*/ 365670 h 365669"/>
                <a:gd name="connsiteX1" fmla="*/ 0 w 69826"/>
                <a:gd name="connsiteY1" fmla="*/ 0 h 365669"/>
                <a:gd name="connsiteX2" fmla="*/ 69826 w 69826"/>
                <a:gd name="connsiteY2" fmla="*/ 420 h 365669"/>
                <a:gd name="connsiteX3" fmla="*/ 69826 w 69826"/>
                <a:gd name="connsiteY3" fmla="*/ 365670 h 36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26" h="365669">
                  <a:moveTo>
                    <a:pt x="69826" y="365670"/>
                  </a:moveTo>
                  <a:lnTo>
                    <a:pt x="0" y="0"/>
                  </a:lnTo>
                  <a:lnTo>
                    <a:pt x="69826" y="420"/>
                  </a:lnTo>
                  <a:lnTo>
                    <a:pt x="69826" y="365670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FCE7BA8-61EC-1E50-81FF-78F61F5F8DAB}"/>
                </a:ext>
              </a:extLst>
            </p:cNvPr>
            <p:cNvSpPr/>
            <p:nvPr/>
          </p:nvSpPr>
          <p:spPr>
            <a:xfrm>
              <a:off x="989028" y="4224053"/>
              <a:ext cx="38378" cy="295213"/>
            </a:xfrm>
            <a:custGeom>
              <a:avLst/>
              <a:gdLst>
                <a:gd name="connsiteX0" fmla="*/ 38378 w 38378"/>
                <a:gd name="connsiteY0" fmla="*/ 295213 h 295213"/>
                <a:gd name="connsiteX1" fmla="*/ 0 w 38378"/>
                <a:gd name="connsiteY1" fmla="*/ 0 h 295213"/>
                <a:gd name="connsiteX2" fmla="*/ 38378 w 38378"/>
                <a:gd name="connsiteY2" fmla="*/ 420 h 295213"/>
                <a:gd name="connsiteX3" fmla="*/ 38378 w 38378"/>
                <a:gd name="connsiteY3" fmla="*/ 295213 h 29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78" h="295213">
                  <a:moveTo>
                    <a:pt x="38378" y="295213"/>
                  </a:moveTo>
                  <a:lnTo>
                    <a:pt x="0" y="0"/>
                  </a:lnTo>
                  <a:lnTo>
                    <a:pt x="38378" y="420"/>
                  </a:lnTo>
                  <a:lnTo>
                    <a:pt x="38378" y="295213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A12C670-88E8-77E6-7F92-58B32C4813F5}"/>
                </a:ext>
              </a:extLst>
            </p:cNvPr>
            <p:cNvSpPr/>
            <p:nvPr/>
          </p:nvSpPr>
          <p:spPr>
            <a:xfrm>
              <a:off x="1005670" y="4741660"/>
              <a:ext cx="21735" cy="207274"/>
            </a:xfrm>
            <a:custGeom>
              <a:avLst/>
              <a:gdLst>
                <a:gd name="connsiteX0" fmla="*/ 21735 w 21735"/>
                <a:gd name="connsiteY0" fmla="*/ 207274 h 207274"/>
                <a:gd name="connsiteX1" fmla="*/ 0 w 21735"/>
                <a:gd name="connsiteY1" fmla="*/ 0 h 207274"/>
                <a:gd name="connsiteX2" fmla="*/ 21735 w 21735"/>
                <a:gd name="connsiteY2" fmla="*/ 420 h 207274"/>
                <a:gd name="connsiteX3" fmla="*/ 21735 w 21735"/>
                <a:gd name="connsiteY3" fmla="*/ 207274 h 20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35" h="207274">
                  <a:moveTo>
                    <a:pt x="21735" y="207274"/>
                  </a:moveTo>
                  <a:lnTo>
                    <a:pt x="0" y="0"/>
                  </a:lnTo>
                  <a:lnTo>
                    <a:pt x="21735" y="420"/>
                  </a:lnTo>
                  <a:lnTo>
                    <a:pt x="21735" y="207274"/>
                  </a:lnTo>
                  <a:close/>
                </a:path>
              </a:pathLst>
            </a:custGeom>
            <a:solidFill>
              <a:schemeClr val="bg1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06450FF-84ED-B0B0-62D3-96E9B82A0388}"/>
                </a:ext>
              </a:extLst>
            </p:cNvPr>
            <p:cNvSpPr/>
            <p:nvPr/>
          </p:nvSpPr>
          <p:spPr>
            <a:xfrm>
              <a:off x="3724487" y="3679618"/>
              <a:ext cx="450720" cy="450721"/>
            </a:xfrm>
            <a:custGeom>
              <a:avLst/>
              <a:gdLst>
                <a:gd name="connsiteX0" fmla="*/ 0 w 450720"/>
                <a:gd name="connsiteY0" fmla="*/ 0 h 450721"/>
                <a:gd name="connsiteX1" fmla="*/ 450721 w 450720"/>
                <a:gd name="connsiteY1" fmla="*/ 0 h 450721"/>
                <a:gd name="connsiteX2" fmla="*/ 450721 w 450720"/>
                <a:gd name="connsiteY2" fmla="*/ 450721 h 450721"/>
                <a:gd name="connsiteX3" fmla="*/ 0 w 450720"/>
                <a:gd name="connsiteY3" fmla="*/ 0 h 45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720" h="450721">
                  <a:moveTo>
                    <a:pt x="0" y="0"/>
                  </a:moveTo>
                  <a:lnTo>
                    <a:pt x="450721" y="0"/>
                  </a:lnTo>
                  <a:lnTo>
                    <a:pt x="450721" y="450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00B9"/>
            </a:solidFill>
            <a:ln w="5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256" name="Picture 255">
            <a:extLst>
              <a:ext uri="{FF2B5EF4-FFF2-40B4-BE49-F238E27FC236}">
                <a16:creationId xmlns:a16="http://schemas.microsoft.com/office/drawing/2014/main" id="{82129A0C-4046-8987-A50F-3531C0A99C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746" t="2" r="6754" b="77068"/>
          <a:stretch/>
        </p:blipFill>
        <p:spPr>
          <a:xfrm>
            <a:off x="6994525" y="5279455"/>
            <a:ext cx="4849690" cy="234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DECE3CE-959B-5F5C-CBFD-2BDA041EC4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4677" y="3672663"/>
            <a:ext cx="2145015" cy="979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67229F-A017-1CD1-8A60-578F056AC3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78140" t="92" r="91" b="-42727"/>
          <a:stretch/>
        </p:blipFill>
        <p:spPr>
          <a:xfrm>
            <a:off x="9476076" y="3881469"/>
            <a:ext cx="1743233" cy="3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72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 título (com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58931F-8C49-6F16-1DAC-5915FB9F39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0D8C542-7D76-9189-F96B-4C784A7E06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81571" y="0"/>
            <a:ext cx="7210429" cy="6165866"/>
          </a:xfrm>
          <a:custGeom>
            <a:avLst/>
            <a:gdLst>
              <a:gd name="connsiteX0" fmla="*/ 0 w 7210427"/>
              <a:gd name="connsiteY0" fmla="*/ 0 h 6165850"/>
              <a:gd name="connsiteX1" fmla="*/ 6354854 w 7210427"/>
              <a:gd name="connsiteY1" fmla="*/ 0 h 6165850"/>
              <a:gd name="connsiteX2" fmla="*/ 7210427 w 7210427"/>
              <a:gd name="connsiteY2" fmla="*/ 855573 h 6165850"/>
              <a:gd name="connsiteX3" fmla="*/ 7210427 w 7210427"/>
              <a:gd name="connsiteY3" fmla="*/ 6165850 h 6165850"/>
              <a:gd name="connsiteX4" fmla="*/ 0 w 7210427"/>
              <a:gd name="connsiteY4" fmla="*/ 6165850 h 6165850"/>
              <a:gd name="connsiteX5" fmla="*/ 0 w 7210427"/>
              <a:gd name="connsiteY5" fmla="*/ 0 h 6165850"/>
              <a:gd name="connsiteX0" fmla="*/ 0 w 7210427"/>
              <a:gd name="connsiteY0" fmla="*/ 0 h 6165850"/>
              <a:gd name="connsiteX1" fmla="*/ 6354854 w 7210427"/>
              <a:gd name="connsiteY1" fmla="*/ 0 h 6165850"/>
              <a:gd name="connsiteX2" fmla="*/ 7210427 w 7210427"/>
              <a:gd name="connsiteY2" fmla="*/ 855573 h 6165850"/>
              <a:gd name="connsiteX3" fmla="*/ 7210427 w 7210427"/>
              <a:gd name="connsiteY3" fmla="*/ 6165850 h 6165850"/>
              <a:gd name="connsiteX4" fmla="*/ 136528 w 7210427"/>
              <a:gd name="connsiteY4" fmla="*/ 6159500 h 6165850"/>
              <a:gd name="connsiteX5" fmla="*/ 0 w 7210427"/>
              <a:gd name="connsiteY5" fmla="*/ 6165850 h 6165850"/>
              <a:gd name="connsiteX6" fmla="*/ 0 w 7210427"/>
              <a:gd name="connsiteY6" fmla="*/ 0 h 6165850"/>
              <a:gd name="connsiteX0" fmla="*/ 0 w 7210427"/>
              <a:gd name="connsiteY0" fmla="*/ 0 h 6165850"/>
              <a:gd name="connsiteX1" fmla="*/ 6354854 w 7210427"/>
              <a:gd name="connsiteY1" fmla="*/ 0 h 6165850"/>
              <a:gd name="connsiteX2" fmla="*/ 7210427 w 7210427"/>
              <a:gd name="connsiteY2" fmla="*/ 855573 h 6165850"/>
              <a:gd name="connsiteX3" fmla="*/ 7210427 w 7210427"/>
              <a:gd name="connsiteY3" fmla="*/ 6165850 h 6165850"/>
              <a:gd name="connsiteX4" fmla="*/ 136528 w 7210427"/>
              <a:gd name="connsiteY4" fmla="*/ 6159500 h 6165850"/>
              <a:gd name="connsiteX5" fmla="*/ 6350 w 7210427"/>
              <a:gd name="connsiteY5" fmla="*/ 5156200 h 6165850"/>
              <a:gd name="connsiteX6" fmla="*/ 0 w 7210427"/>
              <a:gd name="connsiteY6" fmla="*/ 0 h 6165850"/>
              <a:gd name="connsiteX0" fmla="*/ 0 w 7210427"/>
              <a:gd name="connsiteY0" fmla="*/ 0 h 6165850"/>
              <a:gd name="connsiteX1" fmla="*/ 6354854 w 7210427"/>
              <a:gd name="connsiteY1" fmla="*/ 0 h 6165850"/>
              <a:gd name="connsiteX2" fmla="*/ 7210427 w 7210427"/>
              <a:gd name="connsiteY2" fmla="*/ 855573 h 6165850"/>
              <a:gd name="connsiteX3" fmla="*/ 7210427 w 7210427"/>
              <a:gd name="connsiteY3" fmla="*/ 6165850 h 6165850"/>
              <a:gd name="connsiteX4" fmla="*/ 942978 w 7210427"/>
              <a:gd name="connsiteY4" fmla="*/ 6159500 h 6165850"/>
              <a:gd name="connsiteX5" fmla="*/ 6350 w 7210427"/>
              <a:gd name="connsiteY5" fmla="*/ 5156200 h 6165850"/>
              <a:gd name="connsiteX6" fmla="*/ 0 w 7210427"/>
              <a:gd name="connsiteY6" fmla="*/ 0 h 6165850"/>
              <a:gd name="connsiteX0" fmla="*/ 0 w 7210427"/>
              <a:gd name="connsiteY0" fmla="*/ 0 h 6165850"/>
              <a:gd name="connsiteX1" fmla="*/ 6354854 w 7210427"/>
              <a:gd name="connsiteY1" fmla="*/ 0 h 6165850"/>
              <a:gd name="connsiteX2" fmla="*/ 7210427 w 7210427"/>
              <a:gd name="connsiteY2" fmla="*/ 855573 h 6165850"/>
              <a:gd name="connsiteX3" fmla="*/ 7210427 w 7210427"/>
              <a:gd name="connsiteY3" fmla="*/ 6165850 h 6165850"/>
              <a:gd name="connsiteX4" fmla="*/ 1000128 w 7210427"/>
              <a:gd name="connsiteY4" fmla="*/ 6159500 h 6165850"/>
              <a:gd name="connsiteX5" fmla="*/ 6350 w 7210427"/>
              <a:gd name="connsiteY5" fmla="*/ 5156200 h 6165850"/>
              <a:gd name="connsiteX6" fmla="*/ 0 w 7210427"/>
              <a:gd name="connsiteY6" fmla="*/ 0 h 6165850"/>
              <a:gd name="connsiteX0" fmla="*/ 0 w 7210427"/>
              <a:gd name="connsiteY0" fmla="*/ 0 h 6165850"/>
              <a:gd name="connsiteX1" fmla="*/ 6354854 w 7210427"/>
              <a:gd name="connsiteY1" fmla="*/ 0 h 6165850"/>
              <a:gd name="connsiteX2" fmla="*/ 7210427 w 7210427"/>
              <a:gd name="connsiteY2" fmla="*/ 855573 h 6165850"/>
              <a:gd name="connsiteX3" fmla="*/ 7210427 w 7210427"/>
              <a:gd name="connsiteY3" fmla="*/ 6165850 h 6165850"/>
              <a:gd name="connsiteX4" fmla="*/ 1031878 w 7210427"/>
              <a:gd name="connsiteY4" fmla="*/ 6159500 h 6165850"/>
              <a:gd name="connsiteX5" fmla="*/ 6350 w 7210427"/>
              <a:gd name="connsiteY5" fmla="*/ 5156200 h 6165850"/>
              <a:gd name="connsiteX6" fmla="*/ 0 w 7210427"/>
              <a:gd name="connsiteY6" fmla="*/ 0 h 6165850"/>
              <a:gd name="connsiteX0" fmla="*/ 0 w 7210427"/>
              <a:gd name="connsiteY0" fmla="*/ 0 h 6165850"/>
              <a:gd name="connsiteX1" fmla="*/ 6354854 w 7210427"/>
              <a:gd name="connsiteY1" fmla="*/ 0 h 6165850"/>
              <a:gd name="connsiteX2" fmla="*/ 7210427 w 7210427"/>
              <a:gd name="connsiteY2" fmla="*/ 855573 h 6165850"/>
              <a:gd name="connsiteX3" fmla="*/ 7210427 w 7210427"/>
              <a:gd name="connsiteY3" fmla="*/ 6165850 h 6165850"/>
              <a:gd name="connsiteX4" fmla="*/ 987428 w 7210427"/>
              <a:gd name="connsiteY4" fmla="*/ 6159500 h 6165850"/>
              <a:gd name="connsiteX5" fmla="*/ 6350 w 7210427"/>
              <a:gd name="connsiteY5" fmla="*/ 5156200 h 6165850"/>
              <a:gd name="connsiteX6" fmla="*/ 0 w 7210427"/>
              <a:gd name="connsiteY6" fmla="*/ 0 h 6165850"/>
              <a:gd name="connsiteX0" fmla="*/ 0 w 7231154"/>
              <a:gd name="connsiteY0" fmla="*/ 12700 h 6178550"/>
              <a:gd name="connsiteX1" fmla="*/ 7231154 w 7231154"/>
              <a:gd name="connsiteY1" fmla="*/ 0 h 6178550"/>
              <a:gd name="connsiteX2" fmla="*/ 7210427 w 7231154"/>
              <a:gd name="connsiteY2" fmla="*/ 868273 h 6178550"/>
              <a:gd name="connsiteX3" fmla="*/ 7210427 w 7231154"/>
              <a:gd name="connsiteY3" fmla="*/ 6178550 h 6178550"/>
              <a:gd name="connsiteX4" fmla="*/ 987428 w 7231154"/>
              <a:gd name="connsiteY4" fmla="*/ 6172200 h 6178550"/>
              <a:gd name="connsiteX5" fmla="*/ 6350 w 7231154"/>
              <a:gd name="connsiteY5" fmla="*/ 5168900 h 6178550"/>
              <a:gd name="connsiteX6" fmla="*/ 0 w 7231154"/>
              <a:gd name="connsiteY6" fmla="*/ 12700 h 6178550"/>
              <a:gd name="connsiteX0" fmla="*/ 0 w 7210427"/>
              <a:gd name="connsiteY0" fmla="*/ 0 h 6165850"/>
              <a:gd name="connsiteX1" fmla="*/ 7208929 w 7210427"/>
              <a:gd name="connsiteY1" fmla="*/ 0 h 6165850"/>
              <a:gd name="connsiteX2" fmla="*/ 7210427 w 7210427"/>
              <a:gd name="connsiteY2" fmla="*/ 855573 h 6165850"/>
              <a:gd name="connsiteX3" fmla="*/ 7210427 w 7210427"/>
              <a:gd name="connsiteY3" fmla="*/ 6165850 h 6165850"/>
              <a:gd name="connsiteX4" fmla="*/ 987428 w 7210427"/>
              <a:gd name="connsiteY4" fmla="*/ 6159500 h 6165850"/>
              <a:gd name="connsiteX5" fmla="*/ 6350 w 7210427"/>
              <a:gd name="connsiteY5" fmla="*/ 5156200 h 6165850"/>
              <a:gd name="connsiteX6" fmla="*/ 0 w 7210427"/>
              <a:gd name="connsiteY6" fmla="*/ 0 h 6165850"/>
              <a:gd name="connsiteX0" fmla="*/ 0 w 8050267"/>
              <a:gd name="connsiteY0" fmla="*/ 0 h 6165850"/>
              <a:gd name="connsiteX1" fmla="*/ 7208929 w 8050267"/>
              <a:gd name="connsiteY1" fmla="*/ 0 h 6165850"/>
              <a:gd name="connsiteX2" fmla="*/ 7210427 w 8050267"/>
              <a:gd name="connsiteY2" fmla="*/ 6165850 h 6165850"/>
              <a:gd name="connsiteX3" fmla="*/ 987428 w 8050267"/>
              <a:gd name="connsiteY3" fmla="*/ 6159500 h 6165850"/>
              <a:gd name="connsiteX4" fmla="*/ 6350 w 8050267"/>
              <a:gd name="connsiteY4" fmla="*/ 5156200 h 6165850"/>
              <a:gd name="connsiteX5" fmla="*/ 0 w 8050267"/>
              <a:gd name="connsiteY5" fmla="*/ 0 h 6165850"/>
              <a:gd name="connsiteX0" fmla="*/ 0 w 7669134"/>
              <a:gd name="connsiteY0" fmla="*/ 0 h 6165850"/>
              <a:gd name="connsiteX1" fmla="*/ 7208929 w 7669134"/>
              <a:gd name="connsiteY1" fmla="*/ 0 h 6165850"/>
              <a:gd name="connsiteX2" fmla="*/ 7210427 w 7669134"/>
              <a:gd name="connsiteY2" fmla="*/ 6165850 h 6165850"/>
              <a:gd name="connsiteX3" fmla="*/ 987428 w 7669134"/>
              <a:gd name="connsiteY3" fmla="*/ 6159500 h 6165850"/>
              <a:gd name="connsiteX4" fmla="*/ 6350 w 7669134"/>
              <a:gd name="connsiteY4" fmla="*/ 5156200 h 6165850"/>
              <a:gd name="connsiteX5" fmla="*/ 0 w 7669134"/>
              <a:gd name="connsiteY5" fmla="*/ 0 h 6165850"/>
              <a:gd name="connsiteX0" fmla="*/ 0 w 7210427"/>
              <a:gd name="connsiteY0" fmla="*/ 0 h 6165866"/>
              <a:gd name="connsiteX1" fmla="*/ 7208929 w 7210427"/>
              <a:gd name="connsiteY1" fmla="*/ 0 h 6165866"/>
              <a:gd name="connsiteX2" fmla="*/ 7210427 w 7210427"/>
              <a:gd name="connsiteY2" fmla="*/ 6165850 h 6165866"/>
              <a:gd name="connsiteX3" fmla="*/ 987428 w 7210427"/>
              <a:gd name="connsiteY3" fmla="*/ 6159500 h 6165866"/>
              <a:gd name="connsiteX4" fmla="*/ 6350 w 7210427"/>
              <a:gd name="connsiteY4" fmla="*/ 5156200 h 6165866"/>
              <a:gd name="connsiteX5" fmla="*/ 0 w 7210427"/>
              <a:gd name="connsiteY5" fmla="*/ 0 h 6165866"/>
              <a:gd name="connsiteX0" fmla="*/ 0 w 7210427"/>
              <a:gd name="connsiteY0" fmla="*/ 0 h 6165866"/>
              <a:gd name="connsiteX1" fmla="*/ 7208929 w 7210427"/>
              <a:gd name="connsiteY1" fmla="*/ 0 h 6165866"/>
              <a:gd name="connsiteX2" fmla="*/ 7210427 w 7210427"/>
              <a:gd name="connsiteY2" fmla="*/ 6165850 h 6165866"/>
              <a:gd name="connsiteX3" fmla="*/ 987428 w 7210427"/>
              <a:gd name="connsiteY3" fmla="*/ 6159500 h 6165866"/>
              <a:gd name="connsiteX4" fmla="*/ 6350 w 7210427"/>
              <a:gd name="connsiteY4" fmla="*/ 5289550 h 6165866"/>
              <a:gd name="connsiteX5" fmla="*/ 0 w 7210427"/>
              <a:gd name="connsiteY5" fmla="*/ 0 h 6165866"/>
              <a:gd name="connsiteX0" fmla="*/ 0 w 7210427"/>
              <a:gd name="connsiteY0" fmla="*/ 0 h 6165866"/>
              <a:gd name="connsiteX1" fmla="*/ 7208929 w 7210427"/>
              <a:gd name="connsiteY1" fmla="*/ 0 h 6165866"/>
              <a:gd name="connsiteX2" fmla="*/ 7210427 w 7210427"/>
              <a:gd name="connsiteY2" fmla="*/ 6165850 h 6165866"/>
              <a:gd name="connsiteX3" fmla="*/ 876303 w 7210427"/>
              <a:gd name="connsiteY3" fmla="*/ 6159500 h 6165866"/>
              <a:gd name="connsiteX4" fmla="*/ 6350 w 7210427"/>
              <a:gd name="connsiteY4" fmla="*/ 5289550 h 6165866"/>
              <a:gd name="connsiteX5" fmla="*/ 0 w 7210427"/>
              <a:gd name="connsiteY5" fmla="*/ 0 h 6165866"/>
              <a:gd name="connsiteX0" fmla="*/ 0 w 7210427"/>
              <a:gd name="connsiteY0" fmla="*/ 0 h 6165866"/>
              <a:gd name="connsiteX1" fmla="*/ 7208929 w 7210427"/>
              <a:gd name="connsiteY1" fmla="*/ 0 h 6165866"/>
              <a:gd name="connsiteX2" fmla="*/ 7210427 w 7210427"/>
              <a:gd name="connsiteY2" fmla="*/ 6165850 h 6165866"/>
              <a:gd name="connsiteX3" fmla="*/ 876303 w 7210427"/>
              <a:gd name="connsiteY3" fmla="*/ 6159500 h 6165866"/>
              <a:gd name="connsiteX4" fmla="*/ 3969 w 7210427"/>
              <a:gd name="connsiteY4" fmla="*/ 5625307 h 6165866"/>
              <a:gd name="connsiteX5" fmla="*/ 0 w 7210427"/>
              <a:gd name="connsiteY5" fmla="*/ 0 h 6165866"/>
              <a:gd name="connsiteX0" fmla="*/ 0 w 7210427"/>
              <a:gd name="connsiteY0" fmla="*/ 0 h 6165866"/>
              <a:gd name="connsiteX1" fmla="*/ 7208929 w 7210427"/>
              <a:gd name="connsiteY1" fmla="*/ 0 h 6165866"/>
              <a:gd name="connsiteX2" fmla="*/ 7210427 w 7210427"/>
              <a:gd name="connsiteY2" fmla="*/ 6165850 h 6165866"/>
              <a:gd name="connsiteX3" fmla="*/ 538165 w 7210427"/>
              <a:gd name="connsiteY3" fmla="*/ 6157119 h 6165866"/>
              <a:gd name="connsiteX4" fmla="*/ 3969 w 7210427"/>
              <a:gd name="connsiteY4" fmla="*/ 5625307 h 6165866"/>
              <a:gd name="connsiteX5" fmla="*/ 0 w 7210427"/>
              <a:gd name="connsiteY5" fmla="*/ 0 h 6165866"/>
              <a:gd name="connsiteX0" fmla="*/ 0 w 7210427"/>
              <a:gd name="connsiteY0" fmla="*/ 0 h 6165866"/>
              <a:gd name="connsiteX1" fmla="*/ 7208929 w 7210427"/>
              <a:gd name="connsiteY1" fmla="*/ 0 h 6165866"/>
              <a:gd name="connsiteX2" fmla="*/ 7210427 w 7210427"/>
              <a:gd name="connsiteY2" fmla="*/ 6165850 h 6165866"/>
              <a:gd name="connsiteX3" fmla="*/ 547690 w 7210427"/>
              <a:gd name="connsiteY3" fmla="*/ 6157119 h 6165866"/>
              <a:gd name="connsiteX4" fmla="*/ 3969 w 7210427"/>
              <a:gd name="connsiteY4" fmla="*/ 5625307 h 6165866"/>
              <a:gd name="connsiteX5" fmla="*/ 0 w 7210427"/>
              <a:gd name="connsiteY5" fmla="*/ 0 h 6165866"/>
              <a:gd name="connsiteX0" fmla="*/ 0 w 7210427"/>
              <a:gd name="connsiteY0" fmla="*/ 0 h 6165866"/>
              <a:gd name="connsiteX1" fmla="*/ 7208929 w 7210427"/>
              <a:gd name="connsiteY1" fmla="*/ 0 h 6165866"/>
              <a:gd name="connsiteX2" fmla="*/ 7210427 w 7210427"/>
              <a:gd name="connsiteY2" fmla="*/ 6165850 h 6165866"/>
              <a:gd name="connsiteX3" fmla="*/ 538165 w 7210427"/>
              <a:gd name="connsiteY3" fmla="*/ 6159500 h 6165866"/>
              <a:gd name="connsiteX4" fmla="*/ 3969 w 7210427"/>
              <a:gd name="connsiteY4" fmla="*/ 5625307 h 6165866"/>
              <a:gd name="connsiteX5" fmla="*/ 0 w 7210427"/>
              <a:gd name="connsiteY5" fmla="*/ 0 h 6165866"/>
              <a:gd name="connsiteX0" fmla="*/ 0 w 7210427"/>
              <a:gd name="connsiteY0" fmla="*/ 0 h 6165866"/>
              <a:gd name="connsiteX1" fmla="*/ 7208929 w 7210427"/>
              <a:gd name="connsiteY1" fmla="*/ 0 h 6165866"/>
              <a:gd name="connsiteX2" fmla="*/ 7210427 w 7210427"/>
              <a:gd name="connsiteY2" fmla="*/ 6165850 h 6165866"/>
              <a:gd name="connsiteX3" fmla="*/ 538165 w 7210427"/>
              <a:gd name="connsiteY3" fmla="*/ 6161881 h 6165866"/>
              <a:gd name="connsiteX4" fmla="*/ 3969 w 7210427"/>
              <a:gd name="connsiteY4" fmla="*/ 5625307 h 6165866"/>
              <a:gd name="connsiteX5" fmla="*/ 0 w 7210427"/>
              <a:gd name="connsiteY5" fmla="*/ 0 h 616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0427" h="6165866">
                <a:moveTo>
                  <a:pt x="0" y="0"/>
                </a:moveTo>
                <a:lnTo>
                  <a:pt x="7208929" y="0"/>
                </a:lnTo>
                <a:cubicBezTo>
                  <a:pt x="7200992" y="-1058"/>
                  <a:pt x="7199594" y="6177492"/>
                  <a:pt x="7210427" y="6165850"/>
                </a:cubicBezTo>
                <a:lnTo>
                  <a:pt x="538165" y="6161881"/>
                </a:lnTo>
                <a:lnTo>
                  <a:pt x="3969" y="5625307"/>
                </a:lnTo>
                <a:cubicBezTo>
                  <a:pt x="1852" y="3906574"/>
                  <a:pt x="2117" y="1718733"/>
                  <a:pt x="0" y="0"/>
                </a:cubicBezTo>
                <a:close/>
              </a:path>
            </a:pathLst>
          </a:custGeom>
          <a:noFill/>
        </p:spPr>
        <p:txBody>
          <a:bodyPr wrap="none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7" name="Título 5">
            <a:extLst>
              <a:ext uri="{FF2B5EF4-FFF2-40B4-BE49-F238E27FC236}">
                <a16:creationId xmlns:a16="http://schemas.microsoft.com/office/drawing/2014/main" id="{41FCB373-1D3F-F9FC-2E77-F4FAF1514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088" y="3581400"/>
            <a:ext cx="4408483" cy="273684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"/>
              <a:t>Click to enter the title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2B91E3D-E07D-8795-91E6-CF62E1BE95B4}"/>
              </a:ext>
            </a:extLst>
          </p:cNvPr>
          <p:cNvSpPr/>
          <p:nvPr userDrawn="1"/>
        </p:nvSpPr>
        <p:spPr>
          <a:xfrm rot="10800000">
            <a:off x="11225659" y="273058"/>
            <a:ext cx="692135" cy="692135"/>
          </a:xfrm>
          <a:prstGeom prst="rtTriangle">
            <a:avLst/>
          </a:prstGeom>
          <a:solidFill>
            <a:srgbClr val="610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0320" algn="ctr">
              <a:spcBef>
                <a:spcPts val="75"/>
              </a:spcBef>
            </a:pPr>
            <a:endParaRPr lang="pt-BR" sz="800" b="1" spc="10">
              <a:solidFill>
                <a:schemeClr val="bg1"/>
              </a:solidFill>
              <a:latin typeface="+mj-lt"/>
              <a:cs typeface="Calibri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4B90F4C-A9D9-4A4E-38D7-C3C3B1AA0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528" y="394820"/>
            <a:ext cx="1181507" cy="2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83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a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D70FF6D4-D5BA-EEE9-99B9-9CB17EA73249}"/>
              </a:ext>
            </a:extLst>
          </p:cNvPr>
          <p:cNvSpPr>
            <a:spLocks/>
          </p:cNvSpPr>
          <p:nvPr userDrawn="1"/>
        </p:nvSpPr>
        <p:spPr>
          <a:xfrm flipH="1" flipV="1">
            <a:off x="274207" y="274206"/>
            <a:ext cx="11643588" cy="5785778"/>
          </a:xfrm>
          <a:prstGeom prst="snip1Rect">
            <a:avLst>
              <a:gd name="adj" fmla="val 8875"/>
            </a:avLst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t-BR"/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6634F4D2-6397-4D16-AA56-9B43A8F847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00" y="2258247"/>
            <a:ext cx="8899927" cy="34035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"/>
              <a:t>Click to enter the title</a:t>
            </a:r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423CC825-05E4-2067-97CB-F488F4DC722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3500" y="823499"/>
            <a:ext cx="8750027" cy="33830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6100B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"/>
              <a:t>Click to enter the title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11C6D5A-2CD8-33A8-8931-6C14ACDE6530}"/>
              </a:ext>
            </a:extLst>
          </p:cNvPr>
          <p:cNvSpPr/>
          <p:nvPr userDrawn="1"/>
        </p:nvSpPr>
        <p:spPr>
          <a:xfrm rot="5400000">
            <a:off x="574041" y="574040"/>
            <a:ext cx="498917" cy="498917"/>
          </a:xfrm>
          <a:prstGeom prst="rtTriangle">
            <a:avLst/>
          </a:prstGeom>
          <a:solidFill>
            <a:srgbClr val="610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0320" algn="ctr">
              <a:spcBef>
                <a:spcPts val="75"/>
              </a:spcBef>
            </a:pPr>
            <a:endParaRPr lang="pt-BR" sz="800" b="1" spc="10">
              <a:solidFill>
                <a:schemeClr val="bg1"/>
              </a:solidFill>
              <a:latin typeface="+mj-lt"/>
              <a:cs typeface="Calibri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D6B7600-6998-EE94-C30E-AAC8EB6C9F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6918" y="6313254"/>
            <a:ext cx="1090697" cy="2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4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ie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D443B0B3-35C1-EA17-6078-0BF71F5710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9929" y="484377"/>
            <a:ext cx="3529870" cy="6871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6100B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"/>
              <a:t>Click to enter the title</a:t>
            </a:r>
          </a:p>
        </p:txBody>
      </p:sp>
      <p:sp>
        <p:nvSpPr>
          <p:cNvPr id="10" name="Retângulo: Único Canto Recortado 16">
            <a:extLst>
              <a:ext uri="{FF2B5EF4-FFF2-40B4-BE49-F238E27FC236}">
                <a16:creationId xmlns:a16="http://schemas.microsoft.com/office/drawing/2014/main" id="{B929B8DF-33F6-C169-67C8-7494F83EC810}"/>
              </a:ext>
            </a:extLst>
          </p:cNvPr>
          <p:cNvSpPr>
            <a:spLocks/>
          </p:cNvSpPr>
          <p:nvPr userDrawn="1"/>
        </p:nvSpPr>
        <p:spPr>
          <a:xfrm rot="10800000">
            <a:off x="4059798" y="-4"/>
            <a:ext cx="8132200" cy="6165849"/>
          </a:xfrm>
          <a:prstGeom prst="snip1Rect">
            <a:avLst>
              <a:gd name="adj" fmla="val 8782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5">
            <a:extLst>
              <a:ext uri="{FF2B5EF4-FFF2-40B4-BE49-F238E27FC236}">
                <a16:creationId xmlns:a16="http://schemas.microsoft.com/office/drawing/2014/main" id="{A664CDBB-0EDF-D9B0-D236-FFDAABFA8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356" y="3581400"/>
            <a:ext cx="3485441" cy="273684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777777"/>
                </a:solidFill>
              </a:defRPr>
            </a:lvl1pPr>
          </a:lstStyle>
          <a:p>
            <a:r>
              <a:rPr lang="en"/>
              <a:t>Click to enter the title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0C580538-1F9C-5279-6067-75410970C29A}"/>
              </a:ext>
            </a:extLst>
          </p:cNvPr>
          <p:cNvSpPr/>
          <p:nvPr userDrawn="1"/>
        </p:nvSpPr>
        <p:spPr>
          <a:xfrm rot="5400000">
            <a:off x="274203" y="274203"/>
            <a:ext cx="498917" cy="498917"/>
          </a:xfrm>
          <a:prstGeom prst="rtTriangle">
            <a:avLst/>
          </a:prstGeom>
          <a:solidFill>
            <a:srgbClr val="610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0320" algn="ctr">
              <a:spcBef>
                <a:spcPts val="75"/>
              </a:spcBef>
            </a:pPr>
            <a:endParaRPr lang="pt-BR" sz="800" b="1" spc="1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13" name="CaixaDeTexto 9">
            <a:extLst>
              <a:ext uri="{FF2B5EF4-FFF2-40B4-BE49-F238E27FC236}">
                <a16:creationId xmlns:a16="http://schemas.microsoft.com/office/drawing/2014/main" id="{EC14930C-91C8-C208-A979-C80FF834E194}"/>
              </a:ext>
            </a:extLst>
          </p:cNvPr>
          <p:cNvSpPr txBox="1"/>
          <p:nvPr userDrawn="1"/>
        </p:nvSpPr>
        <p:spPr>
          <a:xfrm>
            <a:off x="11382741" y="6374136"/>
            <a:ext cx="546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C75381-530F-432D-B2E7-DD4798B4A90A}" type="slidenum">
              <a:rPr lang="pt-BR" sz="1100" smtClean="0">
                <a:solidFill>
                  <a:srgbClr val="232323"/>
                </a:solidFill>
              </a:rPr>
              <a:t>‹#›</a:t>
            </a:fld>
            <a:endParaRPr lang="pt-BR" sz="110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31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xes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35083-F3DA-985E-80F6-1BCA761649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651;p3">
            <a:extLst>
              <a:ext uri="{FF2B5EF4-FFF2-40B4-BE49-F238E27FC236}">
                <a16:creationId xmlns:a16="http://schemas.microsoft.com/office/drawing/2014/main" id="{F9AB1475-1BC2-9EE6-CA03-B58D158FA496}"/>
              </a:ext>
            </a:extLst>
          </p:cNvPr>
          <p:cNvSpPr txBox="1">
            <a:spLocks/>
          </p:cNvSpPr>
          <p:nvPr userDrawn="1"/>
        </p:nvSpPr>
        <p:spPr>
          <a:xfrm>
            <a:off x="2662990" y="1295050"/>
            <a:ext cx="2222127" cy="2376491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652;p3">
            <a:extLst>
              <a:ext uri="{FF2B5EF4-FFF2-40B4-BE49-F238E27FC236}">
                <a16:creationId xmlns:a16="http://schemas.microsoft.com/office/drawing/2014/main" id="{F7288883-33CD-B03E-1B7F-4D7238922050}"/>
              </a:ext>
            </a:extLst>
          </p:cNvPr>
          <p:cNvSpPr txBox="1">
            <a:spLocks/>
          </p:cNvSpPr>
          <p:nvPr userDrawn="1"/>
        </p:nvSpPr>
        <p:spPr>
          <a:xfrm>
            <a:off x="4991017" y="1295050"/>
            <a:ext cx="2222127" cy="2376491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653;p3">
            <a:extLst>
              <a:ext uri="{FF2B5EF4-FFF2-40B4-BE49-F238E27FC236}">
                <a16:creationId xmlns:a16="http://schemas.microsoft.com/office/drawing/2014/main" id="{41B56D70-BF04-C396-EED3-F8F46ABCCFE1}"/>
              </a:ext>
            </a:extLst>
          </p:cNvPr>
          <p:cNvSpPr txBox="1">
            <a:spLocks/>
          </p:cNvSpPr>
          <p:nvPr userDrawn="1"/>
        </p:nvSpPr>
        <p:spPr>
          <a:xfrm>
            <a:off x="7319045" y="1295050"/>
            <a:ext cx="2222127" cy="2376491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654;p3">
            <a:extLst>
              <a:ext uri="{FF2B5EF4-FFF2-40B4-BE49-F238E27FC236}">
                <a16:creationId xmlns:a16="http://schemas.microsoft.com/office/drawing/2014/main" id="{2842C7CB-DA64-895A-D52D-79147A4B105D}"/>
              </a:ext>
            </a:extLst>
          </p:cNvPr>
          <p:cNvSpPr txBox="1">
            <a:spLocks/>
          </p:cNvSpPr>
          <p:nvPr userDrawn="1"/>
        </p:nvSpPr>
        <p:spPr>
          <a:xfrm>
            <a:off x="9647072" y="1295050"/>
            <a:ext cx="2222127" cy="2376491"/>
          </a:xfrm>
          <a:prstGeom prst="snip1Rect">
            <a:avLst>
              <a:gd name="adj" fmla="val 0"/>
            </a:avLst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655;p3">
            <a:extLst>
              <a:ext uri="{FF2B5EF4-FFF2-40B4-BE49-F238E27FC236}">
                <a16:creationId xmlns:a16="http://schemas.microsoft.com/office/drawing/2014/main" id="{2D33746F-7109-002B-0E48-73D424234A0C}"/>
              </a:ext>
            </a:extLst>
          </p:cNvPr>
          <p:cNvSpPr txBox="1">
            <a:spLocks/>
          </p:cNvSpPr>
          <p:nvPr userDrawn="1"/>
        </p:nvSpPr>
        <p:spPr>
          <a:xfrm>
            <a:off x="334962" y="3775647"/>
            <a:ext cx="2222127" cy="2376491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656;p3">
            <a:extLst>
              <a:ext uri="{FF2B5EF4-FFF2-40B4-BE49-F238E27FC236}">
                <a16:creationId xmlns:a16="http://schemas.microsoft.com/office/drawing/2014/main" id="{CC0C1688-AC0D-B18E-4E44-EDD906D9A504}"/>
              </a:ext>
            </a:extLst>
          </p:cNvPr>
          <p:cNvSpPr txBox="1">
            <a:spLocks/>
          </p:cNvSpPr>
          <p:nvPr userDrawn="1"/>
        </p:nvSpPr>
        <p:spPr>
          <a:xfrm>
            <a:off x="2662990" y="3775647"/>
            <a:ext cx="2222127" cy="2376491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657;p3">
            <a:extLst>
              <a:ext uri="{FF2B5EF4-FFF2-40B4-BE49-F238E27FC236}">
                <a16:creationId xmlns:a16="http://schemas.microsoft.com/office/drawing/2014/main" id="{894C5A39-F6E1-2F86-308C-25714A99ECDD}"/>
              </a:ext>
            </a:extLst>
          </p:cNvPr>
          <p:cNvSpPr txBox="1">
            <a:spLocks/>
          </p:cNvSpPr>
          <p:nvPr userDrawn="1"/>
        </p:nvSpPr>
        <p:spPr>
          <a:xfrm>
            <a:off x="4991017" y="3775647"/>
            <a:ext cx="2222127" cy="2376491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658;p3">
            <a:extLst>
              <a:ext uri="{FF2B5EF4-FFF2-40B4-BE49-F238E27FC236}">
                <a16:creationId xmlns:a16="http://schemas.microsoft.com/office/drawing/2014/main" id="{4274597A-DF6F-3F0F-9595-154C8554A012}"/>
              </a:ext>
            </a:extLst>
          </p:cNvPr>
          <p:cNvSpPr txBox="1">
            <a:spLocks/>
          </p:cNvSpPr>
          <p:nvPr userDrawn="1"/>
        </p:nvSpPr>
        <p:spPr>
          <a:xfrm>
            <a:off x="7319045" y="3775647"/>
            <a:ext cx="2222127" cy="2376491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Google Shape;659;p3">
            <a:extLst>
              <a:ext uri="{FF2B5EF4-FFF2-40B4-BE49-F238E27FC236}">
                <a16:creationId xmlns:a16="http://schemas.microsoft.com/office/drawing/2014/main" id="{09D50D17-BFDA-214B-73FB-0AF420D76EA9}"/>
              </a:ext>
            </a:extLst>
          </p:cNvPr>
          <p:cNvSpPr txBox="1">
            <a:spLocks/>
          </p:cNvSpPr>
          <p:nvPr userDrawn="1"/>
        </p:nvSpPr>
        <p:spPr>
          <a:xfrm>
            <a:off x="334962" y="1295050"/>
            <a:ext cx="2222127" cy="2376491"/>
          </a:xfrm>
          <a:prstGeom prst="rect">
            <a:avLst/>
          </a:prstGeom>
          <a:solidFill>
            <a:srgbClr val="FFFFFF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660;p3">
            <a:extLst>
              <a:ext uri="{FF2B5EF4-FFF2-40B4-BE49-F238E27FC236}">
                <a16:creationId xmlns:a16="http://schemas.microsoft.com/office/drawing/2014/main" id="{6BCEB4BD-A0A2-E3E5-AC45-EE26FDC6052F}"/>
              </a:ext>
            </a:extLst>
          </p:cNvPr>
          <p:cNvSpPr txBox="1">
            <a:spLocks/>
          </p:cNvSpPr>
          <p:nvPr userDrawn="1"/>
        </p:nvSpPr>
        <p:spPr>
          <a:xfrm>
            <a:off x="9647072" y="3775647"/>
            <a:ext cx="2222127" cy="2376491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A41BEF2-2DEB-3988-64ED-B5984C4F69FA}"/>
              </a:ext>
            </a:extLst>
          </p:cNvPr>
          <p:cNvSpPr/>
          <p:nvPr userDrawn="1"/>
        </p:nvSpPr>
        <p:spPr>
          <a:xfrm rot="10800000">
            <a:off x="274203" y="274203"/>
            <a:ext cx="498917" cy="498917"/>
          </a:xfrm>
          <a:prstGeom prst="rtTriangle">
            <a:avLst/>
          </a:prstGeom>
          <a:solidFill>
            <a:srgbClr val="610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0320" algn="ctr">
              <a:spcBef>
                <a:spcPts val="75"/>
              </a:spcBef>
            </a:pPr>
            <a:endParaRPr lang="pt-BR" sz="800" b="1" spc="1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9A989CFF-5BEE-E597-7C84-3D17F3BFB57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5826" y="162169"/>
            <a:ext cx="9325255" cy="33830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6100B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"/>
              <a:t>Click to enter the title</a:t>
            </a:r>
          </a:p>
        </p:txBody>
      </p:sp>
      <p:sp>
        <p:nvSpPr>
          <p:cNvPr id="40" name="Espaço Reservado para Texto 22">
            <a:extLst>
              <a:ext uri="{FF2B5EF4-FFF2-40B4-BE49-F238E27FC236}">
                <a16:creationId xmlns:a16="http://schemas.microsoft.com/office/drawing/2014/main" id="{AC6B6DB9-CF47-1F9F-1D40-1B71B3983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0520" y="2446729"/>
            <a:ext cx="2067690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41" name="Espaço Reservado para Texto 22">
            <a:extLst>
              <a:ext uri="{FF2B5EF4-FFF2-40B4-BE49-F238E27FC236}">
                <a16:creationId xmlns:a16="http://schemas.microsoft.com/office/drawing/2014/main" id="{FF91F442-616D-373B-7EA3-BF381DB8C7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516" y="2446383"/>
            <a:ext cx="2067690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42" name="Espaço Reservado para Texto 22">
            <a:extLst>
              <a:ext uri="{FF2B5EF4-FFF2-40B4-BE49-F238E27FC236}">
                <a16:creationId xmlns:a16="http://schemas.microsoft.com/office/drawing/2014/main" id="{1AF4E218-7695-8D3F-A8BC-25587E9588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8548" y="2446382"/>
            <a:ext cx="2067691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43" name="Espaço Reservado para Texto 22">
            <a:extLst>
              <a:ext uri="{FF2B5EF4-FFF2-40B4-BE49-F238E27FC236}">
                <a16:creationId xmlns:a16="http://schemas.microsoft.com/office/drawing/2014/main" id="{0BF8D212-E993-A171-A506-3CA94907E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1881" y="2446381"/>
            <a:ext cx="2029599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44" name="Espaço Reservado para Texto 22">
            <a:extLst>
              <a:ext uri="{FF2B5EF4-FFF2-40B4-BE49-F238E27FC236}">
                <a16:creationId xmlns:a16="http://schemas.microsoft.com/office/drawing/2014/main" id="{CA8CA5FC-84EC-A303-E2FE-4CAABC3638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24603" y="2446381"/>
            <a:ext cx="2067691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45" name="Espaço Reservado para Texto 22">
            <a:extLst>
              <a:ext uri="{FF2B5EF4-FFF2-40B4-BE49-F238E27FC236}">
                <a16:creationId xmlns:a16="http://schemas.microsoft.com/office/drawing/2014/main" id="{ECF8EF88-B1CC-CA83-49D0-E6B13F716F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9852" y="4925690"/>
            <a:ext cx="2068358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46" name="Espaço Reservado para Texto 22">
            <a:extLst>
              <a:ext uri="{FF2B5EF4-FFF2-40B4-BE49-F238E27FC236}">
                <a16:creationId xmlns:a16="http://schemas.microsoft.com/office/drawing/2014/main" id="{DF132E4E-265B-6EC3-B5B4-8FCB05C15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516" y="4925344"/>
            <a:ext cx="2067690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47" name="Espaço Reservado para Texto 22">
            <a:extLst>
              <a:ext uri="{FF2B5EF4-FFF2-40B4-BE49-F238E27FC236}">
                <a16:creationId xmlns:a16="http://schemas.microsoft.com/office/drawing/2014/main" id="{62BAF2D0-CF2F-ECD9-3133-E10A08FB89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8548" y="4925343"/>
            <a:ext cx="2067691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48" name="Espaço Reservado para Texto 22">
            <a:extLst>
              <a:ext uri="{FF2B5EF4-FFF2-40B4-BE49-F238E27FC236}">
                <a16:creationId xmlns:a16="http://schemas.microsoft.com/office/drawing/2014/main" id="{4BA71945-224C-D8CA-2A5B-5EDBCB5081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21881" y="4925342"/>
            <a:ext cx="2030268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49" name="Espaço Reservado para Texto 22">
            <a:extLst>
              <a:ext uri="{FF2B5EF4-FFF2-40B4-BE49-F238E27FC236}">
                <a16:creationId xmlns:a16="http://schemas.microsoft.com/office/drawing/2014/main" id="{A71BB13F-BD1E-05C2-1CAB-20DDA1B3B2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4603" y="4925342"/>
            <a:ext cx="2067691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3D8375D1-77DB-0E06-B11F-627BDC440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0787" y="394820"/>
            <a:ext cx="1181507" cy="224306"/>
          </a:xfrm>
          <a:prstGeom prst="rect">
            <a:avLst/>
          </a:prstGeom>
        </p:spPr>
      </p:pic>
      <p:sp>
        <p:nvSpPr>
          <p:cNvPr id="51" name="CaixaDeTexto 9">
            <a:extLst>
              <a:ext uri="{FF2B5EF4-FFF2-40B4-BE49-F238E27FC236}">
                <a16:creationId xmlns:a16="http://schemas.microsoft.com/office/drawing/2014/main" id="{D4832A9D-AD70-A0D9-5749-3ECDD28B67B7}"/>
              </a:ext>
            </a:extLst>
          </p:cNvPr>
          <p:cNvSpPr txBox="1"/>
          <p:nvPr userDrawn="1"/>
        </p:nvSpPr>
        <p:spPr>
          <a:xfrm>
            <a:off x="11382741" y="6374136"/>
            <a:ext cx="546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C75381-530F-432D-B2E7-DD4798B4A90A}" type="slidenum">
              <a:rPr lang="pt-BR" sz="1100" smtClean="0">
                <a:solidFill>
                  <a:srgbClr val="232323"/>
                </a:solidFill>
              </a:rPr>
              <a:t>‹#›</a:t>
            </a:fld>
            <a:endParaRPr lang="pt-BR" sz="1100">
              <a:solidFill>
                <a:srgbClr val="232323"/>
              </a:solidFill>
            </a:endParaRPr>
          </a:p>
        </p:txBody>
      </p:sp>
      <p:sp>
        <p:nvSpPr>
          <p:cNvPr id="53" name="Espaço Reservado para Texto 3">
            <a:extLst>
              <a:ext uri="{FF2B5EF4-FFF2-40B4-BE49-F238E27FC236}">
                <a16:creationId xmlns:a16="http://schemas.microsoft.com/office/drawing/2014/main" id="{BB40F164-DEA7-AB93-A354-52360FC73F5A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85825" y="557695"/>
            <a:ext cx="9325255" cy="33830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741736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xes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35083-F3DA-985E-80F6-1BCA761649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651;p3">
            <a:extLst>
              <a:ext uri="{FF2B5EF4-FFF2-40B4-BE49-F238E27FC236}">
                <a16:creationId xmlns:a16="http://schemas.microsoft.com/office/drawing/2014/main" id="{F9AB1475-1BC2-9EE6-CA03-B58D158FA496}"/>
              </a:ext>
            </a:extLst>
          </p:cNvPr>
          <p:cNvSpPr txBox="1">
            <a:spLocks/>
          </p:cNvSpPr>
          <p:nvPr userDrawn="1"/>
        </p:nvSpPr>
        <p:spPr>
          <a:xfrm>
            <a:off x="2662990" y="1295050"/>
            <a:ext cx="2222127" cy="2376491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652;p3">
            <a:extLst>
              <a:ext uri="{FF2B5EF4-FFF2-40B4-BE49-F238E27FC236}">
                <a16:creationId xmlns:a16="http://schemas.microsoft.com/office/drawing/2014/main" id="{F7288883-33CD-B03E-1B7F-4D7238922050}"/>
              </a:ext>
            </a:extLst>
          </p:cNvPr>
          <p:cNvSpPr txBox="1">
            <a:spLocks/>
          </p:cNvSpPr>
          <p:nvPr userDrawn="1"/>
        </p:nvSpPr>
        <p:spPr>
          <a:xfrm>
            <a:off x="4991017" y="1295050"/>
            <a:ext cx="2222127" cy="2376491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653;p3">
            <a:extLst>
              <a:ext uri="{FF2B5EF4-FFF2-40B4-BE49-F238E27FC236}">
                <a16:creationId xmlns:a16="http://schemas.microsoft.com/office/drawing/2014/main" id="{41B56D70-BF04-C396-EED3-F8F46ABCCFE1}"/>
              </a:ext>
            </a:extLst>
          </p:cNvPr>
          <p:cNvSpPr txBox="1">
            <a:spLocks/>
          </p:cNvSpPr>
          <p:nvPr userDrawn="1"/>
        </p:nvSpPr>
        <p:spPr>
          <a:xfrm>
            <a:off x="7319045" y="1295050"/>
            <a:ext cx="2222127" cy="2376491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654;p3">
            <a:extLst>
              <a:ext uri="{FF2B5EF4-FFF2-40B4-BE49-F238E27FC236}">
                <a16:creationId xmlns:a16="http://schemas.microsoft.com/office/drawing/2014/main" id="{2842C7CB-DA64-895A-D52D-79147A4B105D}"/>
              </a:ext>
            </a:extLst>
          </p:cNvPr>
          <p:cNvSpPr txBox="1">
            <a:spLocks/>
          </p:cNvSpPr>
          <p:nvPr userDrawn="1"/>
        </p:nvSpPr>
        <p:spPr>
          <a:xfrm>
            <a:off x="9647072" y="1295050"/>
            <a:ext cx="2222127" cy="2376491"/>
          </a:xfrm>
          <a:prstGeom prst="snip1Rect">
            <a:avLst>
              <a:gd name="adj" fmla="val 0"/>
            </a:avLst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Google Shape;659;p3">
            <a:extLst>
              <a:ext uri="{FF2B5EF4-FFF2-40B4-BE49-F238E27FC236}">
                <a16:creationId xmlns:a16="http://schemas.microsoft.com/office/drawing/2014/main" id="{09D50D17-BFDA-214B-73FB-0AF420D76EA9}"/>
              </a:ext>
            </a:extLst>
          </p:cNvPr>
          <p:cNvSpPr txBox="1">
            <a:spLocks/>
          </p:cNvSpPr>
          <p:nvPr userDrawn="1"/>
        </p:nvSpPr>
        <p:spPr>
          <a:xfrm>
            <a:off x="334962" y="1295050"/>
            <a:ext cx="2222127" cy="2376491"/>
          </a:xfrm>
          <a:prstGeom prst="rect">
            <a:avLst/>
          </a:prstGeom>
          <a:solidFill>
            <a:srgbClr val="FFFFFF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A41BEF2-2DEB-3988-64ED-B5984C4F69FA}"/>
              </a:ext>
            </a:extLst>
          </p:cNvPr>
          <p:cNvSpPr/>
          <p:nvPr userDrawn="1"/>
        </p:nvSpPr>
        <p:spPr>
          <a:xfrm rot="10800000">
            <a:off x="274203" y="274203"/>
            <a:ext cx="498917" cy="498917"/>
          </a:xfrm>
          <a:prstGeom prst="rtTriangle">
            <a:avLst/>
          </a:prstGeom>
          <a:solidFill>
            <a:srgbClr val="610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0320" algn="ctr">
              <a:spcBef>
                <a:spcPts val="75"/>
              </a:spcBef>
            </a:pPr>
            <a:endParaRPr lang="pt-BR" sz="800" b="1" spc="1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9A989CFF-5BEE-E597-7C84-3D17F3BFB57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5826" y="162169"/>
            <a:ext cx="9325255" cy="33830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6100B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"/>
              <a:t>Click to enter the title</a:t>
            </a:r>
          </a:p>
        </p:txBody>
      </p:sp>
      <p:sp>
        <p:nvSpPr>
          <p:cNvPr id="40" name="Espaço Reservado para Texto 22">
            <a:extLst>
              <a:ext uri="{FF2B5EF4-FFF2-40B4-BE49-F238E27FC236}">
                <a16:creationId xmlns:a16="http://schemas.microsoft.com/office/drawing/2014/main" id="{AC6B6DB9-CF47-1F9F-1D40-1B71B3983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0520" y="2446729"/>
            <a:ext cx="2067690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41" name="Espaço Reservado para Texto 22">
            <a:extLst>
              <a:ext uri="{FF2B5EF4-FFF2-40B4-BE49-F238E27FC236}">
                <a16:creationId xmlns:a16="http://schemas.microsoft.com/office/drawing/2014/main" id="{FF91F442-616D-373B-7EA3-BF381DB8C7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516" y="2446383"/>
            <a:ext cx="2067690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42" name="Espaço Reservado para Texto 22">
            <a:extLst>
              <a:ext uri="{FF2B5EF4-FFF2-40B4-BE49-F238E27FC236}">
                <a16:creationId xmlns:a16="http://schemas.microsoft.com/office/drawing/2014/main" id="{1AF4E218-7695-8D3F-A8BC-25587E9588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8548" y="2446382"/>
            <a:ext cx="2067691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43" name="Espaço Reservado para Texto 22">
            <a:extLst>
              <a:ext uri="{FF2B5EF4-FFF2-40B4-BE49-F238E27FC236}">
                <a16:creationId xmlns:a16="http://schemas.microsoft.com/office/drawing/2014/main" id="{0BF8D212-E993-A171-A506-3CA94907EF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1881" y="2446381"/>
            <a:ext cx="2029599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44" name="Espaço Reservado para Texto 22">
            <a:extLst>
              <a:ext uri="{FF2B5EF4-FFF2-40B4-BE49-F238E27FC236}">
                <a16:creationId xmlns:a16="http://schemas.microsoft.com/office/drawing/2014/main" id="{CA8CA5FC-84EC-A303-E2FE-4CAABC3638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24603" y="2446381"/>
            <a:ext cx="2067691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3D8375D1-77DB-0E06-B11F-627BDC440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0787" y="394820"/>
            <a:ext cx="1181507" cy="224306"/>
          </a:xfrm>
          <a:prstGeom prst="rect">
            <a:avLst/>
          </a:prstGeom>
        </p:spPr>
      </p:pic>
      <p:sp>
        <p:nvSpPr>
          <p:cNvPr id="51" name="CaixaDeTexto 9">
            <a:extLst>
              <a:ext uri="{FF2B5EF4-FFF2-40B4-BE49-F238E27FC236}">
                <a16:creationId xmlns:a16="http://schemas.microsoft.com/office/drawing/2014/main" id="{D4832A9D-AD70-A0D9-5749-3ECDD28B67B7}"/>
              </a:ext>
            </a:extLst>
          </p:cNvPr>
          <p:cNvSpPr txBox="1"/>
          <p:nvPr userDrawn="1"/>
        </p:nvSpPr>
        <p:spPr>
          <a:xfrm>
            <a:off x="11382741" y="6374136"/>
            <a:ext cx="546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C75381-530F-432D-B2E7-DD4798B4A90A}" type="slidenum">
              <a:rPr lang="pt-BR" sz="1100" smtClean="0">
                <a:solidFill>
                  <a:srgbClr val="232323"/>
                </a:solidFill>
              </a:rPr>
              <a:t>‹#›</a:t>
            </a:fld>
            <a:endParaRPr lang="pt-BR" sz="1100">
              <a:solidFill>
                <a:srgbClr val="232323"/>
              </a:solidFill>
            </a:endParaRPr>
          </a:p>
        </p:txBody>
      </p:sp>
      <p:sp>
        <p:nvSpPr>
          <p:cNvPr id="53" name="Espaço Reservado para Texto 3">
            <a:extLst>
              <a:ext uri="{FF2B5EF4-FFF2-40B4-BE49-F238E27FC236}">
                <a16:creationId xmlns:a16="http://schemas.microsoft.com/office/drawing/2014/main" id="{BB40F164-DEA7-AB93-A354-52360FC73F5A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85825" y="557695"/>
            <a:ext cx="9325255" cy="33830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50955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apa Apresentação - LEFOSSE" preserve="1" userDrawn="1">
  <p:cSld name="2_Capa Secundária (com foto) Apresentação - LEFOSS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FCACC29-4E50-FB0F-6604-BF9F3248D5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7" cy="6858000"/>
          </a:xfrm>
          <a:prstGeom prst="snip1Rect">
            <a:avLst>
              <a:gd name="adj" fmla="val 0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52" name="Google Shape;52;p43"/>
          <p:cNvSpPr/>
          <p:nvPr/>
        </p:nvSpPr>
        <p:spPr>
          <a:xfrm rot="10800000">
            <a:off x="1348922" y="-2"/>
            <a:ext cx="10843078" cy="5739487"/>
          </a:xfrm>
          <a:prstGeom prst="snip1Rect">
            <a:avLst>
              <a:gd name="adj" fmla="val 8080"/>
            </a:avLst>
          </a:prstGeom>
          <a:solidFill>
            <a:srgbClr val="929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1"/>
          </p:nvPr>
        </p:nvSpPr>
        <p:spPr>
          <a:xfrm>
            <a:off x="3398296" y="273056"/>
            <a:ext cx="843173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2"/>
          </p:nvPr>
        </p:nvSpPr>
        <p:spPr>
          <a:xfrm>
            <a:off x="3398296" y="2578163"/>
            <a:ext cx="3940175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3"/>
          </p:nvPr>
        </p:nvSpPr>
        <p:spPr>
          <a:xfrm>
            <a:off x="3398296" y="1937528"/>
            <a:ext cx="7993062" cy="455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b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00DB5E1-A9A7-D4D0-5B42-B4B6AB980011}"/>
              </a:ext>
            </a:extLst>
          </p:cNvPr>
          <p:cNvSpPr/>
          <p:nvPr userDrawn="1"/>
        </p:nvSpPr>
        <p:spPr>
          <a:xfrm rot="10800000" flipH="1">
            <a:off x="1665036" y="273056"/>
            <a:ext cx="498908" cy="498908"/>
          </a:xfrm>
          <a:prstGeom prst="rtTriangle">
            <a:avLst/>
          </a:prstGeom>
          <a:solidFill>
            <a:srgbClr val="610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0320" algn="ctr">
              <a:spcBef>
                <a:spcPts val="75"/>
              </a:spcBef>
            </a:pPr>
            <a:endParaRPr lang="pt-BR" sz="800" b="1" spc="10">
              <a:solidFill>
                <a:schemeClr val="bg1"/>
              </a:solidFill>
              <a:latin typeface="+mj-lt"/>
              <a:cs typeface="Calibr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68D08C-C219-D9C8-8C57-3CD9AA5CA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3881" y="5000547"/>
            <a:ext cx="1887523" cy="3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43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xes (10) título em 2 linh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F0BD73-C5FD-E192-ED98-B86C4AE4CC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3D8375D1-77DB-0E06-B11F-627BDC440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0787" y="394820"/>
            <a:ext cx="1181507" cy="224306"/>
          </a:xfrm>
          <a:prstGeom prst="rect">
            <a:avLst/>
          </a:prstGeom>
        </p:spPr>
      </p:pic>
      <p:sp>
        <p:nvSpPr>
          <p:cNvPr id="51" name="CaixaDeTexto 9">
            <a:extLst>
              <a:ext uri="{FF2B5EF4-FFF2-40B4-BE49-F238E27FC236}">
                <a16:creationId xmlns:a16="http://schemas.microsoft.com/office/drawing/2014/main" id="{D4832A9D-AD70-A0D9-5749-3ECDD28B67B7}"/>
              </a:ext>
            </a:extLst>
          </p:cNvPr>
          <p:cNvSpPr txBox="1"/>
          <p:nvPr userDrawn="1"/>
        </p:nvSpPr>
        <p:spPr>
          <a:xfrm>
            <a:off x="11382741" y="6374136"/>
            <a:ext cx="546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C75381-530F-432D-B2E7-DD4798B4A90A}" type="slidenum">
              <a:rPr lang="pt-BR" sz="1100" smtClean="0">
                <a:solidFill>
                  <a:srgbClr val="232323"/>
                </a:solidFill>
              </a:rPr>
              <a:t>‹#›</a:t>
            </a:fld>
            <a:endParaRPr lang="pt-BR" sz="1100">
              <a:solidFill>
                <a:srgbClr val="232323"/>
              </a:solidFill>
            </a:endParaRPr>
          </a:p>
        </p:txBody>
      </p:sp>
      <p:sp>
        <p:nvSpPr>
          <p:cNvPr id="2" name="Google Shape;651;p3">
            <a:extLst>
              <a:ext uri="{FF2B5EF4-FFF2-40B4-BE49-F238E27FC236}">
                <a16:creationId xmlns:a16="http://schemas.microsoft.com/office/drawing/2014/main" id="{B14E2E18-E0B0-D46D-1EA5-2DF12A20D740}"/>
              </a:ext>
            </a:extLst>
          </p:cNvPr>
          <p:cNvSpPr txBox="1">
            <a:spLocks/>
          </p:cNvSpPr>
          <p:nvPr userDrawn="1"/>
        </p:nvSpPr>
        <p:spPr>
          <a:xfrm>
            <a:off x="2662990" y="1631528"/>
            <a:ext cx="2222127" cy="2208897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652;p3">
            <a:extLst>
              <a:ext uri="{FF2B5EF4-FFF2-40B4-BE49-F238E27FC236}">
                <a16:creationId xmlns:a16="http://schemas.microsoft.com/office/drawing/2014/main" id="{7FF00372-9742-AF31-3F13-382350428650}"/>
              </a:ext>
            </a:extLst>
          </p:cNvPr>
          <p:cNvSpPr txBox="1">
            <a:spLocks/>
          </p:cNvSpPr>
          <p:nvPr userDrawn="1"/>
        </p:nvSpPr>
        <p:spPr>
          <a:xfrm>
            <a:off x="4991017" y="1631528"/>
            <a:ext cx="2222127" cy="2208897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653;p3">
            <a:extLst>
              <a:ext uri="{FF2B5EF4-FFF2-40B4-BE49-F238E27FC236}">
                <a16:creationId xmlns:a16="http://schemas.microsoft.com/office/drawing/2014/main" id="{94F6198C-617E-F672-B245-9DAF8DC1D9DA}"/>
              </a:ext>
            </a:extLst>
          </p:cNvPr>
          <p:cNvSpPr txBox="1">
            <a:spLocks/>
          </p:cNvSpPr>
          <p:nvPr userDrawn="1"/>
        </p:nvSpPr>
        <p:spPr>
          <a:xfrm>
            <a:off x="7319045" y="1631528"/>
            <a:ext cx="2222127" cy="2208897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654;p3">
            <a:extLst>
              <a:ext uri="{FF2B5EF4-FFF2-40B4-BE49-F238E27FC236}">
                <a16:creationId xmlns:a16="http://schemas.microsoft.com/office/drawing/2014/main" id="{1230D254-A43E-9958-2CA1-EA44A9C45942}"/>
              </a:ext>
            </a:extLst>
          </p:cNvPr>
          <p:cNvSpPr txBox="1">
            <a:spLocks/>
          </p:cNvSpPr>
          <p:nvPr userDrawn="1"/>
        </p:nvSpPr>
        <p:spPr>
          <a:xfrm>
            <a:off x="9647072" y="1631528"/>
            <a:ext cx="2222127" cy="2208897"/>
          </a:xfrm>
          <a:prstGeom prst="snip1Rect">
            <a:avLst>
              <a:gd name="adj" fmla="val 0"/>
            </a:avLst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655;p3">
            <a:extLst>
              <a:ext uri="{FF2B5EF4-FFF2-40B4-BE49-F238E27FC236}">
                <a16:creationId xmlns:a16="http://schemas.microsoft.com/office/drawing/2014/main" id="{0AB56FFF-B3C5-29F9-6D10-8839CC7E89F8}"/>
              </a:ext>
            </a:extLst>
          </p:cNvPr>
          <p:cNvSpPr txBox="1">
            <a:spLocks/>
          </p:cNvSpPr>
          <p:nvPr userDrawn="1"/>
        </p:nvSpPr>
        <p:spPr>
          <a:xfrm>
            <a:off x="334962" y="3943241"/>
            <a:ext cx="2222127" cy="2208897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656;p3">
            <a:extLst>
              <a:ext uri="{FF2B5EF4-FFF2-40B4-BE49-F238E27FC236}">
                <a16:creationId xmlns:a16="http://schemas.microsoft.com/office/drawing/2014/main" id="{F3054312-4B30-038D-86B6-815510090839}"/>
              </a:ext>
            </a:extLst>
          </p:cNvPr>
          <p:cNvSpPr txBox="1">
            <a:spLocks/>
          </p:cNvSpPr>
          <p:nvPr userDrawn="1"/>
        </p:nvSpPr>
        <p:spPr>
          <a:xfrm>
            <a:off x="2662990" y="3943241"/>
            <a:ext cx="2222127" cy="2208897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657;p3">
            <a:extLst>
              <a:ext uri="{FF2B5EF4-FFF2-40B4-BE49-F238E27FC236}">
                <a16:creationId xmlns:a16="http://schemas.microsoft.com/office/drawing/2014/main" id="{42FEE176-9855-0DEB-CD57-8434183071D9}"/>
              </a:ext>
            </a:extLst>
          </p:cNvPr>
          <p:cNvSpPr txBox="1">
            <a:spLocks/>
          </p:cNvSpPr>
          <p:nvPr userDrawn="1"/>
        </p:nvSpPr>
        <p:spPr>
          <a:xfrm>
            <a:off x="4991017" y="3943241"/>
            <a:ext cx="2222127" cy="2208897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58;p3">
            <a:extLst>
              <a:ext uri="{FF2B5EF4-FFF2-40B4-BE49-F238E27FC236}">
                <a16:creationId xmlns:a16="http://schemas.microsoft.com/office/drawing/2014/main" id="{D07A26E9-D411-6D5E-8A1E-9B067C216578}"/>
              </a:ext>
            </a:extLst>
          </p:cNvPr>
          <p:cNvSpPr txBox="1">
            <a:spLocks/>
          </p:cNvSpPr>
          <p:nvPr userDrawn="1"/>
        </p:nvSpPr>
        <p:spPr>
          <a:xfrm>
            <a:off x="7319045" y="3943241"/>
            <a:ext cx="2222127" cy="2208897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659;p3">
            <a:extLst>
              <a:ext uri="{FF2B5EF4-FFF2-40B4-BE49-F238E27FC236}">
                <a16:creationId xmlns:a16="http://schemas.microsoft.com/office/drawing/2014/main" id="{0178EA3F-B770-87E4-1419-7F6210E5B45F}"/>
              </a:ext>
            </a:extLst>
          </p:cNvPr>
          <p:cNvSpPr txBox="1">
            <a:spLocks/>
          </p:cNvSpPr>
          <p:nvPr userDrawn="1"/>
        </p:nvSpPr>
        <p:spPr>
          <a:xfrm>
            <a:off x="334962" y="1631528"/>
            <a:ext cx="2222127" cy="2208897"/>
          </a:xfrm>
          <a:prstGeom prst="rect">
            <a:avLst/>
          </a:prstGeom>
          <a:solidFill>
            <a:srgbClr val="FFFFFF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660;p3">
            <a:extLst>
              <a:ext uri="{FF2B5EF4-FFF2-40B4-BE49-F238E27FC236}">
                <a16:creationId xmlns:a16="http://schemas.microsoft.com/office/drawing/2014/main" id="{5E2D3AD9-5629-A106-4EF6-4DEB2BF3F104}"/>
              </a:ext>
            </a:extLst>
          </p:cNvPr>
          <p:cNvSpPr txBox="1">
            <a:spLocks/>
          </p:cNvSpPr>
          <p:nvPr userDrawn="1"/>
        </p:nvSpPr>
        <p:spPr>
          <a:xfrm>
            <a:off x="9647072" y="3943241"/>
            <a:ext cx="2222127" cy="2208897"/>
          </a:xfrm>
          <a:prstGeom prst="rect">
            <a:avLst/>
          </a:prstGeom>
          <a:solidFill>
            <a:schemeClr val="lt1"/>
          </a:solidFill>
          <a:ln>
            <a:solidFill>
              <a:srgbClr val="EDEDED"/>
            </a:solidFill>
          </a:ln>
        </p:spPr>
        <p:txBody>
          <a:bodyPr spcFirstLastPara="1" wrap="square" lIns="91425" tIns="11520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600"/>
              </a:spcBef>
              <a:buSzPts val="900"/>
              <a:buFont typeface="Arial" panose="020B0604020202020204" pitchFamily="34" charset="0"/>
              <a:buNone/>
            </a:pPr>
            <a:endParaRPr lang="pt-BR" sz="1000">
              <a:solidFill>
                <a:srgbClr val="2323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ço Reservado para Texto 22">
            <a:extLst>
              <a:ext uri="{FF2B5EF4-FFF2-40B4-BE49-F238E27FC236}">
                <a16:creationId xmlns:a16="http://schemas.microsoft.com/office/drawing/2014/main" id="{96FA7917-C6C9-6A31-7118-9491F403A1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0520" y="2614323"/>
            <a:ext cx="2067690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17" name="Espaço Reservado para Texto 22">
            <a:extLst>
              <a:ext uri="{FF2B5EF4-FFF2-40B4-BE49-F238E27FC236}">
                <a16:creationId xmlns:a16="http://schemas.microsoft.com/office/drawing/2014/main" id="{39B48A5A-90BC-6ACC-F229-BBB8274CDC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516" y="2613977"/>
            <a:ext cx="2067690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18" name="Espaço Reservado para Texto 22">
            <a:extLst>
              <a:ext uri="{FF2B5EF4-FFF2-40B4-BE49-F238E27FC236}">
                <a16:creationId xmlns:a16="http://schemas.microsoft.com/office/drawing/2014/main" id="{B61FEF54-C207-16C0-F9F1-4935B4A73D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8548" y="2613976"/>
            <a:ext cx="2067691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19" name="Espaço Reservado para Texto 22">
            <a:extLst>
              <a:ext uri="{FF2B5EF4-FFF2-40B4-BE49-F238E27FC236}">
                <a16:creationId xmlns:a16="http://schemas.microsoft.com/office/drawing/2014/main" id="{424FFB73-B859-7EF6-8146-E0BD254CD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1881" y="2613975"/>
            <a:ext cx="2029599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85B04036-15DA-ABE7-9391-2C2544ECFF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24603" y="2613975"/>
            <a:ext cx="2067691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24" name="Espaço Reservado para Texto 22">
            <a:extLst>
              <a:ext uri="{FF2B5EF4-FFF2-40B4-BE49-F238E27FC236}">
                <a16:creationId xmlns:a16="http://schemas.microsoft.com/office/drawing/2014/main" id="{1E821DE5-9DDC-BD58-A38E-E08C520F46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39852" y="4925690"/>
            <a:ext cx="2068358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25" name="Espaço Reservado para Texto 22">
            <a:extLst>
              <a:ext uri="{FF2B5EF4-FFF2-40B4-BE49-F238E27FC236}">
                <a16:creationId xmlns:a16="http://schemas.microsoft.com/office/drawing/2014/main" id="{3263A2EA-FADD-541A-868C-91D66D6CA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516" y="4925344"/>
            <a:ext cx="2067690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26" name="Espaço Reservado para Texto 22">
            <a:extLst>
              <a:ext uri="{FF2B5EF4-FFF2-40B4-BE49-F238E27FC236}">
                <a16:creationId xmlns:a16="http://schemas.microsoft.com/office/drawing/2014/main" id="{F6E79FBF-D4EE-F7BA-3B56-834CE84FA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8548" y="4925343"/>
            <a:ext cx="2067691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27" name="Espaço Reservado para Texto 22">
            <a:extLst>
              <a:ext uri="{FF2B5EF4-FFF2-40B4-BE49-F238E27FC236}">
                <a16:creationId xmlns:a16="http://schemas.microsoft.com/office/drawing/2014/main" id="{3C27D419-3AE9-DFA8-82FA-1BDED6A297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21881" y="4925342"/>
            <a:ext cx="2030268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28" name="Espaço Reservado para Texto 22">
            <a:extLst>
              <a:ext uri="{FF2B5EF4-FFF2-40B4-BE49-F238E27FC236}">
                <a16:creationId xmlns:a16="http://schemas.microsoft.com/office/drawing/2014/main" id="{DF75C048-07C4-C844-98A0-5F71E32BD9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4603" y="4925342"/>
            <a:ext cx="2067691" cy="122644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"/>
              <a:t>Click to enter text</a:t>
            </a:r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id="{B1944623-5D9B-3FCD-3F6E-63EBB76C84B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5826" y="162168"/>
            <a:ext cx="9325255" cy="65503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6100B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"/>
              <a:t>Click to enter the title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25DCFF10-C3AF-B18E-20F0-931EA71032BC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85825" y="905633"/>
            <a:ext cx="9325255" cy="33830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"/>
              <a:t>Click to insert subtitle</a:t>
            </a: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27423B79-57DC-DDBD-6282-B68AB3363C8D}"/>
              </a:ext>
            </a:extLst>
          </p:cNvPr>
          <p:cNvSpPr/>
          <p:nvPr userDrawn="1"/>
        </p:nvSpPr>
        <p:spPr>
          <a:xfrm rot="10800000">
            <a:off x="274203" y="274203"/>
            <a:ext cx="498917" cy="498917"/>
          </a:xfrm>
          <a:prstGeom prst="rtTriangle">
            <a:avLst/>
          </a:prstGeom>
          <a:solidFill>
            <a:srgbClr val="610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0320" algn="ctr">
              <a:spcBef>
                <a:spcPts val="75"/>
              </a:spcBef>
            </a:pPr>
            <a:endParaRPr lang="pt-BR" sz="800" b="1" spc="10">
              <a:solidFill>
                <a:schemeClr val="bg1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740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1" preserve="1">
  <p:cSld name="FINAL 1">
    <p:bg>
      <p:bgPr>
        <a:solidFill>
          <a:srgbClr val="929292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1AF550-0F8F-0DAF-B5C9-0AFAF2B2730C}"/>
              </a:ext>
            </a:extLst>
          </p:cNvPr>
          <p:cNvGrpSpPr/>
          <p:nvPr userDrawn="1"/>
        </p:nvGrpSpPr>
        <p:grpSpPr>
          <a:xfrm>
            <a:off x="419094" y="4412390"/>
            <a:ext cx="3762225" cy="2047725"/>
            <a:chOff x="382724" y="4409205"/>
            <a:chExt cx="3762225" cy="204772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C9CC8E-E4E3-61E0-7CEB-58D85BCA6A96}"/>
                </a:ext>
              </a:extLst>
            </p:cNvPr>
            <p:cNvSpPr/>
            <p:nvPr/>
          </p:nvSpPr>
          <p:spPr>
            <a:xfrm flipH="1">
              <a:off x="3702842" y="4947619"/>
              <a:ext cx="442107" cy="442069"/>
            </a:xfrm>
            <a:custGeom>
              <a:avLst/>
              <a:gdLst>
                <a:gd name="connsiteX0" fmla="*/ 0 w 442107"/>
                <a:gd name="connsiteY0" fmla="*/ 442070 h 442069"/>
                <a:gd name="connsiteX1" fmla="*/ 54250 w 442107"/>
                <a:gd name="connsiteY1" fmla="*/ 442070 h 442069"/>
                <a:gd name="connsiteX2" fmla="*/ 442107 w 442107"/>
                <a:gd name="connsiteY2" fmla="*/ 238443 h 442069"/>
                <a:gd name="connsiteX3" fmla="*/ 442107 w 442107"/>
                <a:gd name="connsiteY3" fmla="*/ 0 h 442069"/>
                <a:gd name="connsiteX4" fmla="*/ 0 w 442107"/>
                <a:gd name="connsiteY4" fmla="*/ 0 h 442069"/>
                <a:gd name="connsiteX5" fmla="*/ 0 w 442107"/>
                <a:gd name="connsiteY5" fmla="*/ 442070 h 4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107" h="442069">
                  <a:moveTo>
                    <a:pt x="0" y="442070"/>
                  </a:moveTo>
                  <a:lnTo>
                    <a:pt x="54250" y="442070"/>
                  </a:lnTo>
                  <a:lnTo>
                    <a:pt x="442107" y="238443"/>
                  </a:lnTo>
                  <a:lnTo>
                    <a:pt x="442107" y="0"/>
                  </a:lnTo>
                  <a:lnTo>
                    <a:pt x="0" y="0"/>
                  </a:lnTo>
                  <a:lnTo>
                    <a:pt x="0" y="44207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D9854D-E128-2111-E6A7-3C1B3CFD67AE}"/>
                </a:ext>
              </a:extLst>
            </p:cNvPr>
            <p:cNvSpPr/>
            <p:nvPr/>
          </p:nvSpPr>
          <p:spPr>
            <a:xfrm flipH="1">
              <a:off x="3702842" y="5462502"/>
              <a:ext cx="442107" cy="442113"/>
            </a:xfrm>
            <a:custGeom>
              <a:avLst/>
              <a:gdLst>
                <a:gd name="connsiteX0" fmla="*/ 0 w 442107"/>
                <a:gd name="connsiteY0" fmla="*/ 442113 h 442113"/>
                <a:gd name="connsiteX1" fmla="*/ 27713 w 442107"/>
                <a:gd name="connsiteY1" fmla="*/ 442113 h 442113"/>
                <a:gd name="connsiteX2" fmla="*/ 442107 w 442107"/>
                <a:gd name="connsiteY2" fmla="*/ 190990 h 442113"/>
                <a:gd name="connsiteX3" fmla="*/ 442107 w 442107"/>
                <a:gd name="connsiteY3" fmla="*/ 0 h 442113"/>
                <a:gd name="connsiteX4" fmla="*/ 0 w 442107"/>
                <a:gd name="connsiteY4" fmla="*/ 0 h 442113"/>
                <a:gd name="connsiteX5" fmla="*/ 0 w 442107"/>
                <a:gd name="connsiteY5" fmla="*/ 442113 h 44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107" h="442113">
                  <a:moveTo>
                    <a:pt x="0" y="442113"/>
                  </a:moveTo>
                  <a:lnTo>
                    <a:pt x="27713" y="442113"/>
                  </a:lnTo>
                  <a:lnTo>
                    <a:pt x="442107" y="190990"/>
                  </a:lnTo>
                  <a:lnTo>
                    <a:pt x="442107" y="0"/>
                  </a:lnTo>
                  <a:lnTo>
                    <a:pt x="0" y="0"/>
                  </a:lnTo>
                  <a:lnTo>
                    <a:pt x="0" y="442113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23D0632-EA46-5A64-E9F4-68B561BF5FD6}"/>
                </a:ext>
              </a:extLst>
            </p:cNvPr>
            <p:cNvSpPr/>
            <p:nvPr/>
          </p:nvSpPr>
          <p:spPr>
            <a:xfrm flipH="1">
              <a:off x="3702842" y="6014425"/>
              <a:ext cx="442107" cy="442069"/>
            </a:xfrm>
            <a:custGeom>
              <a:avLst/>
              <a:gdLst>
                <a:gd name="connsiteX0" fmla="*/ 0 w 442107"/>
                <a:gd name="connsiteY0" fmla="*/ 442070 h 442069"/>
                <a:gd name="connsiteX1" fmla="*/ 13857 w 442107"/>
                <a:gd name="connsiteY1" fmla="*/ 442070 h 442069"/>
                <a:gd name="connsiteX2" fmla="*/ 442107 w 442107"/>
                <a:gd name="connsiteY2" fmla="*/ 139527 h 442069"/>
                <a:gd name="connsiteX3" fmla="*/ 442107 w 442107"/>
                <a:gd name="connsiteY3" fmla="*/ 0 h 442069"/>
                <a:gd name="connsiteX4" fmla="*/ 0 w 442107"/>
                <a:gd name="connsiteY4" fmla="*/ 0 h 442069"/>
                <a:gd name="connsiteX5" fmla="*/ 0 w 442107"/>
                <a:gd name="connsiteY5" fmla="*/ 442070 h 4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107" h="442069">
                  <a:moveTo>
                    <a:pt x="0" y="442070"/>
                  </a:moveTo>
                  <a:lnTo>
                    <a:pt x="13857" y="442070"/>
                  </a:lnTo>
                  <a:lnTo>
                    <a:pt x="442107" y="139527"/>
                  </a:lnTo>
                  <a:lnTo>
                    <a:pt x="442107" y="0"/>
                  </a:lnTo>
                  <a:lnTo>
                    <a:pt x="0" y="0"/>
                  </a:lnTo>
                  <a:lnTo>
                    <a:pt x="0" y="44207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10C526B-5145-EC05-A108-639EC4A5F77D}"/>
                </a:ext>
              </a:extLst>
            </p:cNvPr>
            <p:cNvSpPr/>
            <p:nvPr/>
          </p:nvSpPr>
          <p:spPr>
            <a:xfrm flipH="1">
              <a:off x="3174152" y="4409205"/>
              <a:ext cx="442063" cy="442113"/>
            </a:xfrm>
            <a:custGeom>
              <a:avLst/>
              <a:gdLst>
                <a:gd name="connsiteX0" fmla="*/ 0 w 442063"/>
                <a:gd name="connsiteY0" fmla="*/ 442113 h 442113"/>
                <a:gd name="connsiteX1" fmla="*/ 27713 w 442063"/>
                <a:gd name="connsiteY1" fmla="*/ 442113 h 442113"/>
                <a:gd name="connsiteX2" fmla="*/ 442064 w 442063"/>
                <a:gd name="connsiteY2" fmla="*/ 190990 h 442113"/>
                <a:gd name="connsiteX3" fmla="*/ 442064 w 442063"/>
                <a:gd name="connsiteY3" fmla="*/ 0 h 442113"/>
                <a:gd name="connsiteX4" fmla="*/ 0 w 442063"/>
                <a:gd name="connsiteY4" fmla="*/ 0 h 442113"/>
                <a:gd name="connsiteX5" fmla="*/ 0 w 442063"/>
                <a:gd name="connsiteY5" fmla="*/ 442113 h 44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113">
                  <a:moveTo>
                    <a:pt x="0" y="442113"/>
                  </a:moveTo>
                  <a:lnTo>
                    <a:pt x="27713" y="442113"/>
                  </a:lnTo>
                  <a:lnTo>
                    <a:pt x="442064" y="190990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113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4CFA0A-2F89-9347-5DD3-78F2F4E7C6CA}"/>
                </a:ext>
              </a:extLst>
            </p:cNvPr>
            <p:cNvSpPr/>
            <p:nvPr/>
          </p:nvSpPr>
          <p:spPr>
            <a:xfrm flipH="1">
              <a:off x="3174152" y="4947619"/>
              <a:ext cx="442063" cy="442069"/>
            </a:xfrm>
            <a:custGeom>
              <a:avLst/>
              <a:gdLst>
                <a:gd name="connsiteX0" fmla="*/ 0 w 442063"/>
                <a:gd name="connsiteY0" fmla="*/ 442070 h 442069"/>
                <a:gd name="connsiteX1" fmla="*/ 13857 w 442063"/>
                <a:gd name="connsiteY1" fmla="*/ 442070 h 442069"/>
                <a:gd name="connsiteX2" fmla="*/ 442064 w 442063"/>
                <a:gd name="connsiteY2" fmla="*/ 139528 h 442069"/>
                <a:gd name="connsiteX3" fmla="*/ 442064 w 442063"/>
                <a:gd name="connsiteY3" fmla="*/ 0 h 442069"/>
                <a:gd name="connsiteX4" fmla="*/ 0 w 442063"/>
                <a:gd name="connsiteY4" fmla="*/ 0 h 442069"/>
                <a:gd name="connsiteX5" fmla="*/ 0 w 442063"/>
                <a:gd name="connsiteY5" fmla="*/ 442070 h 4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069">
                  <a:moveTo>
                    <a:pt x="0" y="442070"/>
                  </a:moveTo>
                  <a:lnTo>
                    <a:pt x="13857" y="442070"/>
                  </a:lnTo>
                  <a:lnTo>
                    <a:pt x="442064" y="139528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07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81F57F4-5EB7-4BE4-7699-01F7618C997F}"/>
                </a:ext>
              </a:extLst>
            </p:cNvPr>
            <p:cNvSpPr/>
            <p:nvPr/>
          </p:nvSpPr>
          <p:spPr>
            <a:xfrm flipH="1">
              <a:off x="3174152" y="5462502"/>
              <a:ext cx="442063" cy="442113"/>
            </a:xfrm>
            <a:custGeom>
              <a:avLst/>
              <a:gdLst>
                <a:gd name="connsiteX0" fmla="*/ 0 w 442063"/>
                <a:gd name="connsiteY0" fmla="*/ 442113 h 442113"/>
                <a:gd name="connsiteX1" fmla="*/ 13857 w 442063"/>
                <a:gd name="connsiteY1" fmla="*/ 442113 h 442113"/>
                <a:gd name="connsiteX2" fmla="*/ 442064 w 442063"/>
                <a:gd name="connsiteY2" fmla="*/ 87194 h 442113"/>
                <a:gd name="connsiteX3" fmla="*/ 442064 w 442063"/>
                <a:gd name="connsiteY3" fmla="*/ 0 h 442113"/>
                <a:gd name="connsiteX4" fmla="*/ 0 w 442063"/>
                <a:gd name="connsiteY4" fmla="*/ 0 h 442113"/>
                <a:gd name="connsiteX5" fmla="*/ 0 w 442063"/>
                <a:gd name="connsiteY5" fmla="*/ 442113 h 44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113">
                  <a:moveTo>
                    <a:pt x="0" y="442113"/>
                  </a:moveTo>
                  <a:lnTo>
                    <a:pt x="13857" y="442113"/>
                  </a:lnTo>
                  <a:lnTo>
                    <a:pt x="442064" y="87194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113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D980D4-8FF6-F0E5-7FE0-0B79E7B60558}"/>
                </a:ext>
              </a:extLst>
            </p:cNvPr>
            <p:cNvSpPr/>
            <p:nvPr/>
          </p:nvSpPr>
          <p:spPr>
            <a:xfrm flipH="1">
              <a:off x="3174152" y="6014425"/>
              <a:ext cx="442063" cy="442069"/>
            </a:xfrm>
            <a:custGeom>
              <a:avLst/>
              <a:gdLst>
                <a:gd name="connsiteX0" fmla="*/ 0 w 442063"/>
                <a:gd name="connsiteY0" fmla="*/ 442070 h 442069"/>
                <a:gd name="connsiteX1" fmla="*/ 5534 w 442063"/>
                <a:gd name="connsiteY1" fmla="*/ 442070 h 442069"/>
                <a:gd name="connsiteX2" fmla="*/ 442064 w 442063"/>
                <a:gd name="connsiteY2" fmla="*/ 17169 h 442069"/>
                <a:gd name="connsiteX3" fmla="*/ 442064 w 442063"/>
                <a:gd name="connsiteY3" fmla="*/ 0 h 442069"/>
                <a:gd name="connsiteX4" fmla="*/ 0 w 442063"/>
                <a:gd name="connsiteY4" fmla="*/ 0 h 442069"/>
                <a:gd name="connsiteX5" fmla="*/ 0 w 442063"/>
                <a:gd name="connsiteY5" fmla="*/ 442070 h 4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069">
                  <a:moveTo>
                    <a:pt x="0" y="442070"/>
                  </a:moveTo>
                  <a:lnTo>
                    <a:pt x="5534" y="442070"/>
                  </a:lnTo>
                  <a:lnTo>
                    <a:pt x="442064" y="17169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07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7E9BC67-8835-7565-6525-3F423B930AE1}"/>
                </a:ext>
              </a:extLst>
            </p:cNvPr>
            <p:cNvSpPr/>
            <p:nvPr/>
          </p:nvSpPr>
          <p:spPr>
            <a:xfrm flipH="1">
              <a:off x="2641715" y="4409205"/>
              <a:ext cx="442063" cy="442113"/>
            </a:xfrm>
            <a:custGeom>
              <a:avLst/>
              <a:gdLst>
                <a:gd name="connsiteX0" fmla="*/ 0 w 442063"/>
                <a:gd name="connsiteY0" fmla="*/ 442113 h 442113"/>
                <a:gd name="connsiteX1" fmla="*/ 13857 w 442063"/>
                <a:gd name="connsiteY1" fmla="*/ 442113 h 442113"/>
                <a:gd name="connsiteX2" fmla="*/ 442064 w 442063"/>
                <a:gd name="connsiteY2" fmla="*/ 87150 h 442113"/>
                <a:gd name="connsiteX3" fmla="*/ 442064 w 442063"/>
                <a:gd name="connsiteY3" fmla="*/ 0 h 442113"/>
                <a:gd name="connsiteX4" fmla="*/ 0 w 442063"/>
                <a:gd name="connsiteY4" fmla="*/ 0 h 442113"/>
                <a:gd name="connsiteX5" fmla="*/ 0 w 442063"/>
                <a:gd name="connsiteY5" fmla="*/ 442113 h 44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113">
                  <a:moveTo>
                    <a:pt x="0" y="442113"/>
                  </a:moveTo>
                  <a:lnTo>
                    <a:pt x="13857" y="442113"/>
                  </a:lnTo>
                  <a:lnTo>
                    <a:pt x="442064" y="87150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113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E260FCD-52B6-7479-9C3D-F87111B9393A}"/>
                </a:ext>
              </a:extLst>
            </p:cNvPr>
            <p:cNvSpPr/>
            <p:nvPr/>
          </p:nvSpPr>
          <p:spPr>
            <a:xfrm flipH="1">
              <a:off x="2641715" y="4947619"/>
              <a:ext cx="442063" cy="442069"/>
            </a:xfrm>
            <a:custGeom>
              <a:avLst/>
              <a:gdLst>
                <a:gd name="connsiteX0" fmla="*/ 0 w 442063"/>
                <a:gd name="connsiteY0" fmla="*/ 442070 h 442069"/>
                <a:gd name="connsiteX1" fmla="*/ 5534 w 442063"/>
                <a:gd name="connsiteY1" fmla="*/ 442070 h 442069"/>
                <a:gd name="connsiteX2" fmla="*/ 442064 w 442063"/>
                <a:gd name="connsiteY2" fmla="*/ 17169 h 442069"/>
                <a:gd name="connsiteX3" fmla="*/ 442064 w 442063"/>
                <a:gd name="connsiteY3" fmla="*/ 0 h 442069"/>
                <a:gd name="connsiteX4" fmla="*/ 0 w 442063"/>
                <a:gd name="connsiteY4" fmla="*/ 0 h 442069"/>
                <a:gd name="connsiteX5" fmla="*/ 0 w 442063"/>
                <a:gd name="connsiteY5" fmla="*/ 442070 h 44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063" h="442069">
                  <a:moveTo>
                    <a:pt x="0" y="442070"/>
                  </a:moveTo>
                  <a:lnTo>
                    <a:pt x="5534" y="442070"/>
                  </a:lnTo>
                  <a:lnTo>
                    <a:pt x="442064" y="17169"/>
                  </a:lnTo>
                  <a:lnTo>
                    <a:pt x="442064" y="0"/>
                  </a:lnTo>
                  <a:lnTo>
                    <a:pt x="0" y="0"/>
                  </a:lnTo>
                  <a:lnTo>
                    <a:pt x="0" y="44207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F3C3940-6968-8B7C-754B-B91F39261A54}"/>
                </a:ext>
              </a:extLst>
            </p:cNvPr>
            <p:cNvSpPr/>
            <p:nvPr/>
          </p:nvSpPr>
          <p:spPr>
            <a:xfrm flipH="1">
              <a:off x="2667685" y="5462502"/>
              <a:ext cx="416093" cy="442548"/>
            </a:xfrm>
            <a:custGeom>
              <a:avLst/>
              <a:gdLst>
                <a:gd name="connsiteX0" fmla="*/ 0 w 416093"/>
                <a:gd name="connsiteY0" fmla="*/ 442549 h 442548"/>
                <a:gd name="connsiteX1" fmla="*/ 5534 w 416093"/>
                <a:gd name="connsiteY1" fmla="*/ 442549 h 442548"/>
                <a:gd name="connsiteX2" fmla="*/ 416093 w 416093"/>
                <a:gd name="connsiteY2" fmla="*/ 0 h 442548"/>
                <a:gd name="connsiteX3" fmla="*/ 355917 w 416093"/>
                <a:gd name="connsiteY3" fmla="*/ 436 h 442548"/>
                <a:gd name="connsiteX4" fmla="*/ 0 w 416093"/>
                <a:gd name="connsiteY4" fmla="*/ 436 h 442548"/>
                <a:gd name="connsiteX5" fmla="*/ 0 w 416093"/>
                <a:gd name="connsiteY5" fmla="*/ 442549 h 44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093" h="442548">
                  <a:moveTo>
                    <a:pt x="0" y="442549"/>
                  </a:moveTo>
                  <a:lnTo>
                    <a:pt x="5534" y="442549"/>
                  </a:lnTo>
                  <a:lnTo>
                    <a:pt x="416093" y="0"/>
                  </a:lnTo>
                  <a:lnTo>
                    <a:pt x="355917" y="436"/>
                  </a:lnTo>
                  <a:lnTo>
                    <a:pt x="0" y="436"/>
                  </a:lnTo>
                  <a:lnTo>
                    <a:pt x="0" y="442549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CF7486F-3F83-9901-AD74-59FB3DCE2EF4}"/>
                </a:ext>
              </a:extLst>
            </p:cNvPr>
            <p:cNvSpPr/>
            <p:nvPr/>
          </p:nvSpPr>
          <p:spPr>
            <a:xfrm flipH="1">
              <a:off x="2745945" y="6014425"/>
              <a:ext cx="337833" cy="442505"/>
            </a:xfrm>
            <a:custGeom>
              <a:avLst/>
              <a:gdLst>
                <a:gd name="connsiteX0" fmla="*/ 0 w 337833"/>
                <a:gd name="connsiteY0" fmla="*/ 442505 h 442505"/>
                <a:gd name="connsiteX1" fmla="*/ 5534 w 337833"/>
                <a:gd name="connsiteY1" fmla="*/ 442505 h 442505"/>
                <a:gd name="connsiteX2" fmla="*/ 337833 w 337833"/>
                <a:gd name="connsiteY2" fmla="*/ 0 h 442505"/>
                <a:gd name="connsiteX3" fmla="*/ 0 w 337833"/>
                <a:gd name="connsiteY3" fmla="*/ 392 h 442505"/>
                <a:gd name="connsiteX4" fmla="*/ 0 w 337833"/>
                <a:gd name="connsiteY4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833" h="442505">
                  <a:moveTo>
                    <a:pt x="0" y="442505"/>
                  </a:moveTo>
                  <a:lnTo>
                    <a:pt x="5534" y="442505"/>
                  </a:lnTo>
                  <a:lnTo>
                    <a:pt x="337833" y="0"/>
                  </a:lnTo>
                  <a:lnTo>
                    <a:pt x="0" y="392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03BD0BD-75FE-B030-17AF-54A7C95C351D}"/>
                </a:ext>
              </a:extLst>
            </p:cNvPr>
            <p:cNvSpPr/>
            <p:nvPr/>
          </p:nvSpPr>
          <p:spPr>
            <a:xfrm flipH="1">
              <a:off x="2134638" y="4409205"/>
              <a:ext cx="416093" cy="442505"/>
            </a:xfrm>
            <a:custGeom>
              <a:avLst/>
              <a:gdLst>
                <a:gd name="connsiteX0" fmla="*/ 0 w 416093"/>
                <a:gd name="connsiteY0" fmla="*/ 442505 h 442505"/>
                <a:gd name="connsiteX1" fmla="*/ 5534 w 416093"/>
                <a:gd name="connsiteY1" fmla="*/ 442505 h 442505"/>
                <a:gd name="connsiteX2" fmla="*/ 416093 w 416093"/>
                <a:gd name="connsiteY2" fmla="*/ 0 h 442505"/>
                <a:gd name="connsiteX3" fmla="*/ 355917 w 416093"/>
                <a:gd name="connsiteY3" fmla="*/ 436 h 442505"/>
                <a:gd name="connsiteX4" fmla="*/ 0 w 416093"/>
                <a:gd name="connsiteY4" fmla="*/ 436 h 442505"/>
                <a:gd name="connsiteX5" fmla="*/ 0 w 416093"/>
                <a:gd name="connsiteY5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093" h="442505">
                  <a:moveTo>
                    <a:pt x="0" y="442505"/>
                  </a:moveTo>
                  <a:lnTo>
                    <a:pt x="5534" y="442505"/>
                  </a:lnTo>
                  <a:lnTo>
                    <a:pt x="416093" y="0"/>
                  </a:lnTo>
                  <a:lnTo>
                    <a:pt x="355917" y="436"/>
                  </a:lnTo>
                  <a:lnTo>
                    <a:pt x="0" y="436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880941B-C866-9AB3-453D-9904E27A612A}"/>
                </a:ext>
              </a:extLst>
            </p:cNvPr>
            <p:cNvSpPr/>
            <p:nvPr/>
          </p:nvSpPr>
          <p:spPr>
            <a:xfrm flipH="1">
              <a:off x="2212898" y="4947619"/>
              <a:ext cx="337833" cy="442505"/>
            </a:xfrm>
            <a:custGeom>
              <a:avLst/>
              <a:gdLst>
                <a:gd name="connsiteX0" fmla="*/ 0 w 337833"/>
                <a:gd name="connsiteY0" fmla="*/ 442505 h 442505"/>
                <a:gd name="connsiteX1" fmla="*/ 5534 w 337833"/>
                <a:gd name="connsiteY1" fmla="*/ 442505 h 442505"/>
                <a:gd name="connsiteX2" fmla="*/ 337833 w 337833"/>
                <a:gd name="connsiteY2" fmla="*/ 0 h 442505"/>
                <a:gd name="connsiteX3" fmla="*/ 0 w 337833"/>
                <a:gd name="connsiteY3" fmla="*/ 392 h 442505"/>
                <a:gd name="connsiteX4" fmla="*/ 0 w 337833"/>
                <a:gd name="connsiteY4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833" h="442505">
                  <a:moveTo>
                    <a:pt x="0" y="442505"/>
                  </a:moveTo>
                  <a:lnTo>
                    <a:pt x="5534" y="442505"/>
                  </a:lnTo>
                  <a:lnTo>
                    <a:pt x="337833" y="0"/>
                  </a:lnTo>
                  <a:lnTo>
                    <a:pt x="0" y="392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6D58F58-C13D-82AE-72B0-269442B9E2EF}"/>
                </a:ext>
              </a:extLst>
            </p:cNvPr>
            <p:cNvSpPr/>
            <p:nvPr/>
          </p:nvSpPr>
          <p:spPr>
            <a:xfrm flipH="1">
              <a:off x="2268064" y="5462502"/>
              <a:ext cx="282667" cy="442548"/>
            </a:xfrm>
            <a:custGeom>
              <a:avLst/>
              <a:gdLst>
                <a:gd name="connsiteX0" fmla="*/ 0 w 282667"/>
                <a:gd name="connsiteY0" fmla="*/ 442549 h 442548"/>
                <a:gd name="connsiteX1" fmla="*/ 5534 w 282667"/>
                <a:gd name="connsiteY1" fmla="*/ 442549 h 442548"/>
                <a:gd name="connsiteX2" fmla="*/ 282668 w 282667"/>
                <a:gd name="connsiteY2" fmla="*/ 0 h 442548"/>
                <a:gd name="connsiteX3" fmla="*/ 0 w 282667"/>
                <a:gd name="connsiteY3" fmla="*/ 436 h 442548"/>
                <a:gd name="connsiteX4" fmla="*/ 0 w 282667"/>
                <a:gd name="connsiteY4" fmla="*/ 442549 h 44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67" h="442548">
                  <a:moveTo>
                    <a:pt x="0" y="442549"/>
                  </a:moveTo>
                  <a:lnTo>
                    <a:pt x="5534" y="442549"/>
                  </a:lnTo>
                  <a:lnTo>
                    <a:pt x="282668" y="0"/>
                  </a:lnTo>
                  <a:lnTo>
                    <a:pt x="0" y="436"/>
                  </a:lnTo>
                  <a:lnTo>
                    <a:pt x="0" y="442549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040BA2D-7253-6859-6B26-A5CD12B5644A}"/>
                </a:ext>
              </a:extLst>
            </p:cNvPr>
            <p:cNvSpPr/>
            <p:nvPr/>
          </p:nvSpPr>
          <p:spPr>
            <a:xfrm flipH="1">
              <a:off x="2330985" y="6014425"/>
              <a:ext cx="219746" cy="442505"/>
            </a:xfrm>
            <a:custGeom>
              <a:avLst/>
              <a:gdLst>
                <a:gd name="connsiteX0" fmla="*/ 0 w 219746"/>
                <a:gd name="connsiteY0" fmla="*/ 442505 h 442505"/>
                <a:gd name="connsiteX1" fmla="*/ 5534 w 219746"/>
                <a:gd name="connsiteY1" fmla="*/ 442505 h 442505"/>
                <a:gd name="connsiteX2" fmla="*/ 219746 w 219746"/>
                <a:gd name="connsiteY2" fmla="*/ 0 h 442505"/>
                <a:gd name="connsiteX3" fmla="*/ 0 w 219746"/>
                <a:gd name="connsiteY3" fmla="*/ 392 h 442505"/>
                <a:gd name="connsiteX4" fmla="*/ 0 w 219746"/>
                <a:gd name="connsiteY4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746" h="442505">
                  <a:moveTo>
                    <a:pt x="0" y="442505"/>
                  </a:moveTo>
                  <a:lnTo>
                    <a:pt x="5534" y="442505"/>
                  </a:lnTo>
                  <a:lnTo>
                    <a:pt x="219746" y="0"/>
                  </a:lnTo>
                  <a:lnTo>
                    <a:pt x="0" y="392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A084F72-ACB7-CE2C-5F38-03BB3FCFCA10}"/>
                </a:ext>
              </a:extLst>
            </p:cNvPr>
            <p:cNvSpPr/>
            <p:nvPr/>
          </p:nvSpPr>
          <p:spPr>
            <a:xfrm flipH="1">
              <a:off x="1735627" y="4409205"/>
              <a:ext cx="282667" cy="442505"/>
            </a:xfrm>
            <a:custGeom>
              <a:avLst/>
              <a:gdLst>
                <a:gd name="connsiteX0" fmla="*/ 0 w 282667"/>
                <a:gd name="connsiteY0" fmla="*/ 442505 h 442505"/>
                <a:gd name="connsiteX1" fmla="*/ 5534 w 282667"/>
                <a:gd name="connsiteY1" fmla="*/ 442505 h 442505"/>
                <a:gd name="connsiteX2" fmla="*/ 282668 w 282667"/>
                <a:gd name="connsiteY2" fmla="*/ 0 h 442505"/>
                <a:gd name="connsiteX3" fmla="*/ 0 w 282667"/>
                <a:gd name="connsiteY3" fmla="*/ 436 h 442505"/>
                <a:gd name="connsiteX4" fmla="*/ 0 w 282667"/>
                <a:gd name="connsiteY4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67" h="442505">
                  <a:moveTo>
                    <a:pt x="0" y="442505"/>
                  </a:moveTo>
                  <a:lnTo>
                    <a:pt x="5534" y="442505"/>
                  </a:lnTo>
                  <a:lnTo>
                    <a:pt x="282668" y="0"/>
                  </a:lnTo>
                  <a:lnTo>
                    <a:pt x="0" y="436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51AADF5-5FD4-7732-AD06-7A23AEA9C5E5}"/>
                </a:ext>
              </a:extLst>
            </p:cNvPr>
            <p:cNvSpPr/>
            <p:nvPr/>
          </p:nvSpPr>
          <p:spPr>
            <a:xfrm flipH="1">
              <a:off x="1798505" y="4947619"/>
              <a:ext cx="219789" cy="442505"/>
            </a:xfrm>
            <a:custGeom>
              <a:avLst/>
              <a:gdLst>
                <a:gd name="connsiteX0" fmla="*/ 0 w 219789"/>
                <a:gd name="connsiteY0" fmla="*/ 442505 h 442505"/>
                <a:gd name="connsiteX1" fmla="*/ 5534 w 219789"/>
                <a:gd name="connsiteY1" fmla="*/ 442505 h 442505"/>
                <a:gd name="connsiteX2" fmla="*/ 219790 w 219789"/>
                <a:gd name="connsiteY2" fmla="*/ 0 h 442505"/>
                <a:gd name="connsiteX3" fmla="*/ 0 w 219789"/>
                <a:gd name="connsiteY3" fmla="*/ 392 h 442505"/>
                <a:gd name="connsiteX4" fmla="*/ 0 w 219789"/>
                <a:gd name="connsiteY4" fmla="*/ 442505 h 44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789" h="442505">
                  <a:moveTo>
                    <a:pt x="0" y="442505"/>
                  </a:moveTo>
                  <a:lnTo>
                    <a:pt x="5534" y="442505"/>
                  </a:lnTo>
                  <a:lnTo>
                    <a:pt x="219790" y="0"/>
                  </a:lnTo>
                  <a:lnTo>
                    <a:pt x="0" y="392"/>
                  </a:lnTo>
                  <a:lnTo>
                    <a:pt x="0" y="442505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5DABB17-BC99-EDBF-A415-2364D042EF70}"/>
                </a:ext>
              </a:extLst>
            </p:cNvPr>
            <p:cNvSpPr/>
            <p:nvPr/>
          </p:nvSpPr>
          <p:spPr>
            <a:xfrm flipH="1">
              <a:off x="1829050" y="5462502"/>
              <a:ext cx="189244" cy="373918"/>
            </a:xfrm>
            <a:custGeom>
              <a:avLst/>
              <a:gdLst>
                <a:gd name="connsiteX0" fmla="*/ 0 w 189244"/>
                <a:gd name="connsiteY0" fmla="*/ 373918 h 373918"/>
                <a:gd name="connsiteX1" fmla="*/ 189244 w 189244"/>
                <a:gd name="connsiteY1" fmla="*/ 0 h 373918"/>
                <a:gd name="connsiteX2" fmla="*/ 0 w 189244"/>
                <a:gd name="connsiteY2" fmla="*/ 436 h 373918"/>
                <a:gd name="connsiteX3" fmla="*/ 0 w 189244"/>
                <a:gd name="connsiteY3" fmla="*/ 373918 h 37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44" h="373918">
                  <a:moveTo>
                    <a:pt x="0" y="373918"/>
                  </a:moveTo>
                  <a:lnTo>
                    <a:pt x="189244" y="0"/>
                  </a:lnTo>
                  <a:lnTo>
                    <a:pt x="0" y="436"/>
                  </a:lnTo>
                  <a:lnTo>
                    <a:pt x="0" y="373918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14905C6-295C-6E8A-01DA-3BB536DB2F4B}"/>
                </a:ext>
              </a:extLst>
            </p:cNvPr>
            <p:cNvSpPr/>
            <p:nvPr/>
          </p:nvSpPr>
          <p:spPr>
            <a:xfrm flipH="1">
              <a:off x="1891711" y="6014425"/>
              <a:ext cx="126583" cy="370649"/>
            </a:xfrm>
            <a:custGeom>
              <a:avLst/>
              <a:gdLst>
                <a:gd name="connsiteX0" fmla="*/ 0 w 126583"/>
                <a:gd name="connsiteY0" fmla="*/ 370650 h 370649"/>
                <a:gd name="connsiteX1" fmla="*/ 126584 w 126583"/>
                <a:gd name="connsiteY1" fmla="*/ 0 h 370649"/>
                <a:gd name="connsiteX2" fmla="*/ 0 w 126583"/>
                <a:gd name="connsiteY2" fmla="*/ 392 h 370649"/>
                <a:gd name="connsiteX3" fmla="*/ 0 w 126583"/>
                <a:gd name="connsiteY3" fmla="*/ 370650 h 37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83" h="370649">
                  <a:moveTo>
                    <a:pt x="0" y="370650"/>
                  </a:moveTo>
                  <a:lnTo>
                    <a:pt x="126584" y="0"/>
                  </a:lnTo>
                  <a:lnTo>
                    <a:pt x="0" y="392"/>
                  </a:lnTo>
                  <a:lnTo>
                    <a:pt x="0" y="37065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EF3CB7-980E-43A5-4940-92380F2B6AFA}"/>
                </a:ext>
              </a:extLst>
            </p:cNvPr>
            <p:cNvSpPr/>
            <p:nvPr/>
          </p:nvSpPr>
          <p:spPr>
            <a:xfrm flipH="1">
              <a:off x="1309119" y="4409205"/>
              <a:ext cx="189200" cy="373918"/>
            </a:xfrm>
            <a:custGeom>
              <a:avLst/>
              <a:gdLst>
                <a:gd name="connsiteX0" fmla="*/ 0 w 189200"/>
                <a:gd name="connsiteY0" fmla="*/ 373918 h 373918"/>
                <a:gd name="connsiteX1" fmla="*/ 189201 w 189200"/>
                <a:gd name="connsiteY1" fmla="*/ 0 h 373918"/>
                <a:gd name="connsiteX2" fmla="*/ 0 w 189200"/>
                <a:gd name="connsiteY2" fmla="*/ 436 h 373918"/>
                <a:gd name="connsiteX3" fmla="*/ 0 w 189200"/>
                <a:gd name="connsiteY3" fmla="*/ 373918 h 37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200" h="373918">
                  <a:moveTo>
                    <a:pt x="0" y="373918"/>
                  </a:moveTo>
                  <a:lnTo>
                    <a:pt x="189201" y="0"/>
                  </a:lnTo>
                  <a:lnTo>
                    <a:pt x="0" y="436"/>
                  </a:lnTo>
                  <a:lnTo>
                    <a:pt x="0" y="373918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8436D79-6801-7917-E7F8-5E269DBF76D9}"/>
                </a:ext>
              </a:extLst>
            </p:cNvPr>
            <p:cNvSpPr/>
            <p:nvPr/>
          </p:nvSpPr>
          <p:spPr>
            <a:xfrm flipH="1">
              <a:off x="1371779" y="4947619"/>
              <a:ext cx="126540" cy="370649"/>
            </a:xfrm>
            <a:custGeom>
              <a:avLst/>
              <a:gdLst>
                <a:gd name="connsiteX0" fmla="*/ 0 w 126540"/>
                <a:gd name="connsiteY0" fmla="*/ 370650 h 370649"/>
                <a:gd name="connsiteX1" fmla="*/ 126540 w 126540"/>
                <a:gd name="connsiteY1" fmla="*/ 0 h 370649"/>
                <a:gd name="connsiteX2" fmla="*/ 0 w 126540"/>
                <a:gd name="connsiteY2" fmla="*/ 392 h 370649"/>
                <a:gd name="connsiteX3" fmla="*/ 0 w 126540"/>
                <a:gd name="connsiteY3" fmla="*/ 370650 h 37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40" h="370649">
                  <a:moveTo>
                    <a:pt x="0" y="370650"/>
                  </a:moveTo>
                  <a:lnTo>
                    <a:pt x="126540" y="0"/>
                  </a:lnTo>
                  <a:lnTo>
                    <a:pt x="0" y="392"/>
                  </a:lnTo>
                  <a:lnTo>
                    <a:pt x="0" y="37065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16A3A86-C0FF-5338-A9B8-C0C60D6E668F}"/>
                </a:ext>
              </a:extLst>
            </p:cNvPr>
            <p:cNvSpPr/>
            <p:nvPr/>
          </p:nvSpPr>
          <p:spPr>
            <a:xfrm flipH="1">
              <a:off x="1427555" y="5462502"/>
              <a:ext cx="70764" cy="370693"/>
            </a:xfrm>
            <a:custGeom>
              <a:avLst/>
              <a:gdLst>
                <a:gd name="connsiteX0" fmla="*/ 0 w 70764"/>
                <a:gd name="connsiteY0" fmla="*/ 370694 h 370693"/>
                <a:gd name="connsiteX1" fmla="*/ 70765 w 70764"/>
                <a:gd name="connsiteY1" fmla="*/ 0 h 370693"/>
                <a:gd name="connsiteX2" fmla="*/ 0 w 70764"/>
                <a:gd name="connsiteY2" fmla="*/ 436 h 370693"/>
                <a:gd name="connsiteX3" fmla="*/ 0 w 70764"/>
                <a:gd name="connsiteY3" fmla="*/ 370694 h 3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64" h="370693">
                  <a:moveTo>
                    <a:pt x="0" y="370694"/>
                  </a:moveTo>
                  <a:lnTo>
                    <a:pt x="70765" y="0"/>
                  </a:lnTo>
                  <a:lnTo>
                    <a:pt x="0" y="436"/>
                  </a:lnTo>
                  <a:lnTo>
                    <a:pt x="0" y="370694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1EDEAB8E-E789-4456-9F7B-9697D2DBE849}"/>
                </a:ext>
              </a:extLst>
            </p:cNvPr>
            <p:cNvSpPr/>
            <p:nvPr/>
          </p:nvSpPr>
          <p:spPr>
            <a:xfrm flipH="1">
              <a:off x="1459451" y="6014425"/>
              <a:ext cx="38868" cy="299273"/>
            </a:xfrm>
            <a:custGeom>
              <a:avLst/>
              <a:gdLst>
                <a:gd name="connsiteX0" fmla="*/ 0 w 38868"/>
                <a:gd name="connsiteY0" fmla="*/ 299274 h 299273"/>
                <a:gd name="connsiteX1" fmla="*/ 38868 w 38868"/>
                <a:gd name="connsiteY1" fmla="*/ 0 h 299273"/>
                <a:gd name="connsiteX2" fmla="*/ 0 w 38868"/>
                <a:gd name="connsiteY2" fmla="*/ 392 h 299273"/>
                <a:gd name="connsiteX3" fmla="*/ 0 w 38868"/>
                <a:gd name="connsiteY3" fmla="*/ 299274 h 29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68" h="299273">
                  <a:moveTo>
                    <a:pt x="0" y="299274"/>
                  </a:moveTo>
                  <a:lnTo>
                    <a:pt x="38868" y="0"/>
                  </a:lnTo>
                  <a:lnTo>
                    <a:pt x="0" y="392"/>
                  </a:lnTo>
                  <a:lnTo>
                    <a:pt x="0" y="299274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0B507DC-76E1-3B16-90D5-AF28CE32850D}"/>
                </a:ext>
              </a:extLst>
            </p:cNvPr>
            <p:cNvSpPr/>
            <p:nvPr/>
          </p:nvSpPr>
          <p:spPr>
            <a:xfrm flipH="1">
              <a:off x="803829" y="4409205"/>
              <a:ext cx="126583" cy="370693"/>
            </a:xfrm>
            <a:custGeom>
              <a:avLst/>
              <a:gdLst>
                <a:gd name="connsiteX0" fmla="*/ 0 w 126583"/>
                <a:gd name="connsiteY0" fmla="*/ 370694 h 370693"/>
                <a:gd name="connsiteX1" fmla="*/ 126584 w 126583"/>
                <a:gd name="connsiteY1" fmla="*/ 0 h 370693"/>
                <a:gd name="connsiteX2" fmla="*/ 0 w 126583"/>
                <a:gd name="connsiteY2" fmla="*/ 436 h 370693"/>
                <a:gd name="connsiteX3" fmla="*/ 0 w 126583"/>
                <a:gd name="connsiteY3" fmla="*/ 370694 h 3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83" h="370693">
                  <a:moveTo>
                    <a:pt x="0" y="370694"/>
                  </a:moveTo>
                  <a:lnTo>
                    <a:pt x="126584" y="0"/>
                  </a:lnTo>
                  <a:lnTo>
                    <a:pt x="0" y="436"/>
                  </a:lnTo>
                  <a:lnTo>
                    <a:pt x="0" y="370694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0463C107-DBE0-181F-C256-1DAF7AC1F4DB}"/>
                </a:ext>
              </a:extLst>
            </p:cNvPr>
            <p:cNvSpPr/>
            <p:nvPr/>
          </p:nvSpPr>
          <p:spPr>
            <a:xfrm flipH="1">
              <a:off x="859604" y="4947619"/>
              <a:ext cx="70808" cy="370649"/>
            </a:xfrm>
            <a:custGeom>
              <a:avLst/>
              <a:gdLst>
                <a:gd name="connsiteX0" fmla="*/ 0 w 70808"/>
                <a:gd name="connsiteY0" fmla="*/ 370650 h 370649"/>
                <a:gd name="connsiteX1" fmla="*/ 70809 w 70808"/>
                <a:gd name="connsiteY1" fmla="*/ 0 h 370649"/>
                <a:gd name="connsiteX2" fmla="*/ 0 w 70808"/>
                <a:gd name="connsiteY2" fmla="*/ 392 h 370649"/>
                <a:gd name="connsiteX3" fmla="*/ 0 w 70808"/>
                <a:gd name="connsiteY3" fmla="*/ 370650 h 37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08" h="370649">
                  <a:moveTo>
                    <a:pt x="0" y="370650"/>
                  </a:moveTo>
                  <a:lnTo>
                    <a:pt x="70809" y="0"/>
                  </a:lnTo>
                  <a:lnTo>
                    <a:pt x="0" y="392"/>
                  </a:lnTo>
                  <a:lnTo>
                    <a:pt x="0" y="370650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3F5EAF6-BD07-8219-BFFB-345908B8E06C}"/>
                </a:ext>
              </a:extLst>
            </p:cNvPr>
            <p:cNvSpPr/>
            <p:nvPr/>
          </p:nvSpPr>
          <p:spPr>
            <a:xfrm flipH="1">
              <a:off x="891500" y="5462502"/>
              <a:ext cx="38912" cy="299317"/>
            </a:xfrm>
            <a:custGeom>
              <a:avLst/>
              <a:gdLst>
                <a:gd name="connsiteX0" fmla="*/ 0 w 38912"/>
                <a:gd name="connsiteY0" fmla="*/ 299317 h 299317"/>
                <a:gd name="connsiteX1" fmla="*/ 38912 w 38912"/>
                <a:gd name="connsiteY1" fmla="*/ 0 h 299317"/>
                <a:gd name="connsiteX2" fmla="*/ 0 w 38912"/>
                <a:gd name="connsiteY2" fmla="*/ 436 h 299317"/>
                <a:gd name="connsiteX3" fmla="*/ 0 w 38912"/>
                <a:gd name="connsiteY3" fmla="*/ 299317 h 29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2" h="299317">
                  <a:moveTo>
                    <a:pt x="0" y="299317"/>
                  </a:moveTo>
                  <a:lnTo>
                    <a:pt x="38912" y="0"/>
                  </a:lnTo>
                  <a:lnTo>
                    <a:pt x="0" y="436"/>
                  </a:lnTo>
                  <a:lnTo>
                    <a:pt x="0" y="299317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5C17149-0257-8037-A1C1-845C1424786A}"/>
                </a:ext>
              </a:extLst>
            </p:cNvPr>
            <p:cNvSpPr/>
            <p:nvPr/>
          </p:nvSpPr>
          <p:spPr>
            <a:xfrm flipH="1">
              <a:off x="382724" y="4409205"/>
              <a:ext cx="38912" cy="299273"/>
            </a:xfrm>
            <a:custGeom>
              <a:avLst/>
              <a:gdLst>
                <a:gd name="connsiteX0" fmla="*/ 0 w 38912"/>
                <a:gd name="connsiteY0" fmla="*/ 299274 h 299273"/>
                <a:gd name="connsiteX1" fmla="*/ 38912 w 38912"/>
                <a:gd name="connsiteY1" fmla="*/ 0 h 299273"/>
                <a:gd name="connsiteX2" fmla="*/ 0 w 38912"/>
                <a:gd name="connsiteY2" fmla="*/ 436 h 299273"/>
                <a:gd name="connsiteX3" fmla="*/ 0 w 38912"/>
                <a:gd name="connsiteY3" fmla="*/ 299274 h 29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2" h="299273">
                  <a:moveTo>
                    <a:pt x="0" y="299274"/>
                  </a:moveTo>
                  <a:lnTo>
                    <a:pt x="38912" y="0"/>
                  </a:lnTo>
                  <a:lnTo>
                    <a:pt x="0" y="436"/>
                  </a:lnTo>
                  <a:lnTo>
                    <a:pt x="0" y="299274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E8420C28-A380-E0CE-FC82-5E566190CE0B}"/>
                </a:ext>
              </a:extLst>
            </p:cNvPr>
            <p:cNvSpPr/>
            <p:nvPr/>
          </p:nvSpPr>
          <p:spPr>
            <a:xfrm flipH="1">
              <a:off x="399588" y="4947619"/>
              <a:ext cx="22048" cy="210075"/>
            </a:xfrm>
            <a:custGeom>
              <a:avLst/>
              <a:gdLst>
                <a:gd name="connsiteX0" fmla="*/ 0 w 22048"/>
                <a:gd name="connsiteY0" fmla="*/ 210076 h 210075"/>
                <a:gd name="connsiteX1" fmla="*/ 22049 w 22048"/>
                <a:gd name="connsiteY1" fmla="*/ 0 h 210075"/>
                <a:gd name="connsiteX2" fmla="*/ 0 w 22048"/>
                <a:gd name="connsiteY2" fmla="*/ 392 h 210075"/>
                <a:gd name="connsiteX3" fmla="*/ 0 w 22048"/>
                <a:gd name="connsiteY3" fmla="*/ 210076 h 21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48" h="210075">
                  <a:moveTo>
                    <a:pt x="0" y="210076"/>
                  </a:moveTo>
                  <a:lnTo>
                    <a:pt x="22049" y="0"/>
                  </a:lnTo>
                  <a:lnTo>
                    <a:pt x="0" y="392"/>
                  </a:lnTo>
                  <a:lnTo>
                    <a:pt x="0" y="210076"/>
                  </a:lnTo>
                  <a:close/>
                </a:path>
              </a:pathLst>
            </a:custGeom>
            <a:solidFill>
              <a:srgbClr val="FFFFFF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51270DC2-4AB6-1E95-A784-D9B1EBAA7577}"/>
                </a:ext>
              </a:extLst>
            </p:cNvPr>
            <p:cNvSpPr/>
            <p:nvPr/>
          </p:nvSpPr>
          <p:spPr>
            <a:xfrm flipH="1">
              <a:off x="3708266" y="4409205"/>
              <a:ext cx="431257" cy="431262"/>
            </a:xfrm>
            <a:custGeom>
              <a:avLst/>
              <a:gdLst>
                <a:gd name="connsiteX0" fmla="*/ 0 w 431257"/>
                <a:gd name="connsiteY0" fmla="*/ 431263 h 431262"/>
                <a:gd name="connsiteX1" fmla="*/ 0 w 431257"/>
                <a:gd name="connsiteY1" fmla="*/ 0 h 431262"/>
                <a:gd name="connsiteX2" fmla="*/ 431257 w 431257"/>
                <a:gd name="connsiteY2" fmla="*/ 0 h 431262"/>
                <a:gd name="connsiteX3" fmla="*/ 0 w 431257"/>
                <a:gd name="connsiteY3" fmla="*/ 431263 h 43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257" h="431262">
                  <a:moveTo>
                    <a:pt x="0" y="431263"/>
                  </a:moveTo>
                  <a:lnTo>
                    <a:pt x="0" y="0"/>
                  </a:lnTo>
                  <a:lnTo>
                    <a:pt x="431257" y="0"/>
                  </a:lnTo>
                  <a:lnTo>
                    <a:pt x="0" y="431263"/>
                  </a:lnTo>
                  <a:close/>
                </a:path>
              </a:pathLst>
            </a:custGeom>
            <a:solidFill>
              <a:srgbClr val="6100B9"/>
            </a:solidFill>
            <a:ln w="4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263" name="CaixaDeTexto 1">
            <a:hlinkClick r:id="rId2"/>
            <a:extLst>
              <a:ext uri="{FF2B5EF4-FFF2-40B4-BE49-F238E27FC236}">
                <a16:creationId xmlns:a16="http://schemas.microsoft.com/office/drawing/2014/main" id="{D9B0F358-DB9F-620F-92B0-7C9D640DDE8C}"/>
              </a:ext>
            </a:extLst>
          </p:cNvPr>
          <p:cNvSpPr txBox="1"/>
          <p:nvPr userDrawn="1"/>
        </p:nvSpPr>
        <p:spPr>
          <a:xfrm>
            <a:off x="10211524" y="5930272"/>
            <a:ext cx="1341369" cy="2846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" sz="1200" b="1" i="0">
                <a:solidFill>
                  <a:schemeClr val="bg1"/>
                </a:solidFill>
                <a:latin typeface="Mont Bold" pitchFamily="2" charset="0"/>
              </a:rPr>
              <a:t>lefosse.com</a:t>
            </a:r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2BEEEB48-D291-8E93-1791-83731E81DB1E}"/>
              </a:ext>
            </a:extLst>
          </p:cNvPr>
          <p:cNvGrpSpPr/>
          <p:nvPr userDrawn="1"/>
        </p:nvGrpSpPr>
        <p:grpSpPr>
          <a:xfrm>
            <a:off x="4749755" y="4396238"/>
            <a:ext cx="2129937" cy="948045"/>
            <a:chOff x="4251195" y="3305512"/>
            <a:chExt cx="3122765" cy="1389956"/>
          </a:xfrm>
        </p:grpSpPr>
        <p:pic>
          <p:nvPicPr>
            <p:cNvPr id="265" name="Graphic 264">
              <a:extLst>
                <a:ext uri="{FF2B5EF4-FFF2-40B4-BE49-F238E27FC236}">
                  <a16:creationId xmlns:a16="http://schemas.microsoft.com/office/drawing/2014/main" id="{837ADC6A-78BE-3152-4975-F8B9BEE72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60506" y="3305512"/>
              <a:ext cx="3113454" cy="591081"/>
            </a:xfrm>
            <a:prstGeom prst="rect">
              <a:avLst/>
            </a:prstGeom>
          </p:spPr>
        </p:pic>
        <p:pic>
          <p:nvPicPr>
            <p:cNvPr id="266" name="Graphic 265">
              <a:extLst>
                <a:ext uri="{FF2B5EF4-FFF2-40B4-BE49-F238E27FC236}">
                  <a16:creationId xmlns:a16="http://schemas.microsoft.com/office/drawing/2014/main" id="{CB06107E-A572-F1B5-CA76-0D6904ECA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51195" y="4166697"/>
              <a:ext cx="2586698" cy="528771"/>
            </a:xfrm>
            <a:prstGeom prst="rect">
              <a:avLst/>
            </a:prstGeom>
          </p:spPr>
        </p:pic>
      </p:grpSp>
      <p:sp>
        <p:nvSpPr>
          <p:cNvPr id="267" name="Google Shape;309;g32215f7677f_2_3320">
            <a:extLst>
              <a:ext uri="{FF2B5EF4-FFF2-40B4-BE49-F238E27FC236}">
                <a16:creationId xmlns:a16="http://schemas.microsoft.com/office/drawing/2014/main" id="{60283EA7-0C38-9E9F-6899-AB965A9E6AC9}"/>
              </a:ext>
            </a:extLst>
          </p:cNvPr>
          <p:cNvSpPr/>
          <p:nvPr userDrawn="1"/>
        </p:nvSpPr>
        <p:spPr>
          <a:xfrm>
            <a:off x="4660092" y="5933447"/>
            <a:ext cx="1288875" cy="289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Mont Bold" panose="00000900000000000000" pitchFamily="50" charset="0"/>
                <a:ea typeface="Arial"/>
                <a:cs typeface="Arial"/>
                <a:sym typeface="Arial"/>
              </a:rPr>
              <a:t>SÃO PAULO</a:t>
            </a:r>
            <a:endParaRPr lang="pt-BR" sz="900" b="0" i="0" u="none" strike="noStrike" cap="none">
              <a:solidFill>
                <a:schemeClr val="lt1"/>
              </a:solidFill>
              <a:latin typeface="Mont Bold" panose="000009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309;g32215f7677f_2_3320">
            <a:extLst>
              <a:ext uri="{FF2B5EF4-FFF2-40B4-BE49-F238E27FC236}">
                <a16:creationId xmlns:a16="http://schemas.microsoft.com/office/drawing/2014/main" id="{5EEF1FAE-A79F-C171-9D98-E87A0E0B6679}"/>
              </a:ext>
            </a:extLst>
          </p:cNvPr>
          <p:cNvSpPr/>
          <p:nvPr userDrawn="1"/>
        </p:nvSpPr>
        <p:spPr>
          <a:xfrm>
            <a:off x="5948967" y="5933446"/>
            <a:ext cx="1288875" cy="289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</a:pPr>
            <a:r>
              <a:rPr lang="en" sz="1000" b="0" i="0" u="none" strike="noStrike" kern="1200" cap="none">
                <a:solidFill>
                  <a:schemeClr val="lt1"/>
                </a:solidFill>
                <a:latin typeface="Mont Bold" panose="00000900000000000000" pitchFamily="50" charset="0"/>
                <a:ea typeface="Arial"/>
                <a:cs typeface="Arial"/>
                <a:sym typeface="Arial"/>
              </a:rPr>
              <a:t>RIO DE JANEIRO</a:t>
            </a:r>
          </a:p>
        </p:txBody>
      </p:sp>
      <p:sp>
        <p:nvSpPr>
          <p:cNvPr id="269" name="Google Shape;309;g32215f7677f_2_3320">
            <a:extLst>
              <a:ext uri="{FF2B5EF4-FFF2-40B4-BE49-F238E27FC236}">
                <a16:creationId xmlns:a16="http://schemas.microsoft.com/office/drawing/2014/main" id="{E58FDB32-5162-C774-F447-B4F751AABD0B}"/>
              </a:ext>
            </a:extLst>
          </p:cNvPr>
          <p:cNvSpPr/>
          <p:nvPr userDrawn="1"/>
        </p:nvSpPr>
        <p:spPr>
          <a:xfrm>
            <a:off x="7633774" y="5933446"/>
            <a:ext cx="1288875" cy="289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</a:pPr>
            <a:r>
              <a:rPr lang="en" sz="1000" b="0" i="0" u="none" strike="noStrike" kern="1200" cap="none">
                <a:solidFill>
                  <a:schemeClr val="lt1"/>
                </a:solidFill>
                <a:latin typeface="Mont Bold" panose="00000900000000000000" pitchFamily="50" charset="0"/>
                <a:ea typeface="Arial"/>
                <a:cs typeface="Arial"/>
                <a:sym typeface="Arial"/>
              </a:rPr>
              <a:t>BRASILIA</a:t>
            </a:r>
          </a:p>
        </p:txBody>
      </p:sp>
    </p:spTree>
    <p:extLst>
      <p:ext uri="{BB962C8B-B14F-4D97-AF65-F5344CB8AC3E}">
        <p14:creationId xmlns:p14="http://schemas.microsoft.com/office/powerpoint/2010/main" val="2583505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ráticas e set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1B1FF8F-F774-6F2F-C211-D66FEBB556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7" cy="6858000"/>
          </a:xfrm>
          <a:prstGeom prst="snip1Rect">
            <a:avLst>
              <a:gd name="adj" fmla="val 0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13CA35-B957-D3F9-DF7A-0E175F2EB7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8" cy="6858000"/>
          </a:xfrm>
          <a:prstGeom prst="snip1Rect">
            <a:avLst>
              <a:gd name="adj" fmla="val 0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7" name="Retângulo: Único Canto Recortado 16">
            <a:extLst>
              <a:ext uri="{FF2B5EF4-FFF2-40B4-BE49-F238E27FC236}">
                <a16:creationId xmlns:a16="http://schemas.microsoft.com/office/drawing/2014/main" id="{432ABDF2-2D3A-3804-A981-22D1B806A15D}"/>
              </a:ext>
            </a:extLst>
          </p:cNvPr>
          <p:cNvSpPr>
            <a:spLocks/>
          </p:cNvSpPr>
          <p:nvPr userDrawn="1"/>
        </p:nvSpPr>
        <p:spPr>
          <a:xfrm rot="10800000">
            <a:off x="4059798" y="-4"/>
            <a:ext cx="8132200" cy="6165849"/>
          </a:xfrm>
          <a:prstGeom prst="snip1Rect">
            <a:avLst>
              <a:gd name="adj" fmla="val 8782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8DF00FF8-191E-4DA1-80BC-666DDCD9681C}"/>
              </a:ext>
            </a:extLst>
          </p:cNvPr>
          <p:cNvSpPr/>
          <p:nvPr userDrawn="1"/>
        </p:nvSpPr>
        <p:spPr>
          <a:xfrm rot="5400000">
            <a:off x="274203" y="274203"/>
            <a:ext cx="498917" cy="498917"/>
          </a:xfrm>
          <a:prstGeom prst="rtTriangle">
            <a:avLst/>
          </a:prstGeom>
          <a:solidFill>
            <a:srgbClr val="610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0320" algn="ctr">
              <a:spcBef>
                <a:spcPts val="75"/>
              </a:spcBef>
            </a:pPr>
            <a:endParaRPr lang="pt-BR" sz="800" b="1" spc="10">
              <a:solidFill>
                <a:schemeClr val="bg1"/>
              </a:solidFill>
              <a:latin typeface="+mj-lt"/>
              <a:cs typeface="Calibri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CD872CF-CE59-EA7D-96BF-49DB8E9AC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161" y="5841943"/>
            <a:ext cx="1706123" cy="323903"/>
          </a:xfrm>
          <a:prstGeom prst="rect">
            <a:avLst/>
          </a:prstGeom>
        </p:spPr>
      </p:pic>
      <p:sp>
        <p:nvSpPr>
          <p:cNvPr id="22" name="CaixaDeTexto 9">
            <a:extLst>
              <a:ext uri="{FF2B5EF4-FFF2-40B4-BE49-F238E27FC236}">
                <a16:creationId xmlns:a16="http://schemas.microsoft.com/office/drawing/2014/main" id="{AAFA8B7C-8792-6C51-0FC2-D735FA0346DB}"/>
              </a:ext>
            </a:extLst>
          </p:cNvPr>
          <p:cNvSpPr txBox="1"/>
          <p:nvPr userDrawn="1"/>
        </p:nvSpPr>
        <p:spPr>
          <a:xfrm>
            <a:off x="11382741" y="6374136"/>
            <a:ext cx="546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C75381-530F-432D-B2E7-DD4798B4A90A}" type="slidenum">
              <a:rPr lang="pt-BR" sz="1100" smtClean="0">
                <a:solidFill>
                  <a:srgbClr val="232323"/>
                </a:solidFill>
              </a:rPr>
              <a:t>‹#›</a:t>
            </a:fld>
            <a:endParaRPr lang="pt-BR" sz="1100">
              <a:solidFill>
                <a:srgbClr val="232323"/>
              </a:solidFill>
            </a:endParaRPr>
          </a:p>
        </p:txBody>
      </p:sp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F8B0A52E-93B6-A731-E7DD-138830D88A67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5226141" y="503989"/>
            <a:ext cx="6429967" cy="46256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6100B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"/>
              <a:t>Click to enter the title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E0D31E2-259E-700E-06BD-260ED5B70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180" y="597639"/>
            <a:ext cx="3485439" cy="190195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"/>
              <a:t>Click to enter the 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7D15F7-E4EF-5CB3-6833-E087A3128C88}"/>
              </a:ext>
            </a:extLst>
          </p:cNvPr>
          <p:cNvSpPr/>
          <p:nvPr/>
        </p:nvSpPr>
        <p:spPr>
          <a:xfrm>
            <a:off x="4592506" y="418451"/>
            <a:ext cx="633635" cy="633635"/>
          </a:xfrm>
          <a:custGeom>
            <a:avLst/>
            <a:gdLst>
              <a:gd name="connsiteX0" fmla="*/ 0 w 633635"/>
              <a:gd name="connsiteY0" fmla="*/ 0 h 633635"/>
              <a:gd name="connsiteX1" fmla="*/ 633635 w 633635"/>
              <a:gd name="connsiteY1" fmla="*/ 0 h 633635"/>
              <a:gd name="connsiteX2" fmla="*/ 633635 w 633635"/>
              <a:gd name="connsiteY2" fmla="*/ 633635 h 633635"/>
              <a:gd name="connsiteX3" fmla="*/ 0 w 633635"/>
              <a:gd name="connsiteY3" fmla="*/ 633635 h 63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635" h="633635">
                <a:moveTo>
                  <a:pt x="0" y="0"/>
                </a:moveTo>
                <a:lnTo>
                  <a:pt x="633635" y="0"/>
                </a:lnTo>
                <a:lnTo>
                  <a:pt x="633635" y="633635"/>
                </a:lnTo>
                <a:lnTo>
                  <a:pt x="0" y="633635"/>
                </a:lnTo>
                <a:close/>
              </a:path>
            </a:pathLst>
          </a:custGeom>
          <a:noFill/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Text Placeholder 48">
            <a:extLst>
              <a:ext uri="{FF2B5EF4-FFF2-40B4-BE49-F238E27FC236}">
                <a16:creationId xmlns:a16="http://schemas.microsoft.com/office/drawing/2014/main" id="{ABE4602A-E2D4-FB93-0C19-D8F905B06AA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92505" y="1241746"/>
            <a:ext cx="7028315" cy="4374508"/>
          </a:xfrm>
        </p:spPr>
        <p:txBody>
          <a:bodyPr anchor="t">
            <a:noAutofit/>
          </a:bodyPr>
          <a:lstStyle>
            <a:lvl1pPr marL="179388" indent="-1778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rgbClr val="6100B9"/>
              </a:buClr>
              <a:buFont typeface="Mont Bold" panose="00000900000000000000" pitchFamily="50" charset="0"/>
              <a:buChar char="_"/>
              <a:defRPr sz="1400" b="0">
                <a:solidFill>
                  <a:srgbClr val="777777"/>
                </a:solidFill>
              </a:defRPr>
            </a:lvl1pPr>
          </a:lstStyle>
          <a:p>
            <a:pPr lvl="0"/>
            <a:r>
              <a:rPr lang="en" err="1"/>
              <a:t>Prize</a:t>
            </a:r>
            <a:endParaRPr lang="en-US"/>
          </a:p>
          <a:p>
            <a:pPr lvl="0"/>
            <a:r>
              <a:rPr lang="en" err="1"/>
              <a:t>Prize</a:t>
            </a:r>
            <a:endParaRPr lang="en-US"/>
          </a:p>
          <a:p>
            <a:pPr lvl="0"/>
            <a:r>
              <a:rPr lang="en" err="1"/>
              <a:t>Prize</a:t>
            </a:r>
            <a:endParaRPr lang="en-US"/>
          </a:p>
          <a:p>
            <a:pPr lvl="0"/>
            <a:r>
              <a:rPr lang="en" err="1"/>
              <a:t>Prize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44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lientes com destaque">
  <p:cSld name="3_Clientes com destaqu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6"/>
          <p:cNvSpPr/>
          <p:nvPr/>
        </p:nvSpPr>
        <p:spPr>
          <a:xfrm rot="10800000">
            <a:off x="11418877" y="274203"/>
            <a:ext cx="498917" cy="498917"/>
          </a:xfrm>
          <a:prstGeom prst="rtTriangle">
            <a:avLst/>
          </a:prstGeom>
          <a:solidFill>
            <a:srgbClr val="6100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032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91997" cy="6858000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32" name="Google Shape;32;p46"/>
          <p:cNvSpPr/>
          <p:nvPr/>
        </p:nvSpPr>
        <p:spPr>
          <a:xfrm rot="10800000">
            <a:off x="4059798" y="-1"/>
            <a:ext cx="8132200" cy="4949824"/>
          </a:xfrm>
          <a:prstGeom prst="snip1Rect">
            <a:avLst>
              <a:gd name="adj" fmla="val 10937"/>
            </a:avLst>
          </a:prstGeom>
          <a:solidFill>
            <a:srgbClr val="2323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6"/>
          <p:cNvSpPr txBox="1">
            <a:spLocks noGrp="1"/>
          </p:cNvSpPr>
          <p:nvPr>
            <p:ph type="title"/>
          </p:nvPr>
        </p:nvSpPr>
        <p:spPr>
          <a:xfrm>
            <a:off x="574356" y="3581400"/>
            <a:ext cx="3485439" cy="273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6"/>
          <p:cNvSpPr txBox="1"/>
          <p:nvPr/>
        </p:nvSpPr>
        <p:spPr>
          <a:xfrm>
            <a:off x="11382741" y="6374136"/>
            <a:ext cx="54673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4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528" y="394820"/>
            <a:ext cx="1181507" cy="224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89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2_Conteúdo (livre) Apresentação - LEFOSS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5"/>
          <p:cNvSpPr txBox="1">
            <a:spLocks noGrp="1"/>
          </p:cNvSpPr>
          <p:nvPr>
            <p:ph type="sldNum" idx="12"/>
          </p:nvPr>
        </p:nvSpPr>
        <p:spPr>
          <a:xfrm>
            <a:off x="10680526" y="6356583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>
              <a:spcBef>
                <a:spcPts val="0"/>
              </a:spcBef>
              <a:buNone/>
              <a:defRPr/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C0BC8DD-283C-27B7-E40F-2DDF47F6B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74205" y="274206"/>
            <a:ext cx="2359579" cy="4332588"/>
          </a:xfrm>
          <a:prstGeom prst="rect">
            <a:avLst/>
          </a:prstGeom>
        </p:spPr>
      </p:pic>
      <p:sp>
        <p:nvSpPr>
          <p:cNvPr id="5" name="Google Shape;908;g321ea3d1d33_0_79">
            <a:extLst>
              <a:ext uri="{FF2B5EF4-FFF2-40B4-BE49-F238E27FC236}">
                <a16:creationId xmlns:a16="http://schemas.microsoft.com/office/drawing/2014/main" id="{5F77B808-C234-CC9D-7F78-8DE49F24BFDF}"/>
              </a:ext>
            </a:extLst>
          </p:cNvPr>
          <p:cNvSpPr/>
          <p:nvPr userDrawn="1"/>
        </p:nvSpPr>
        <p:spPr>
          <a:xfrm rot="5400000">
            <a:off x="2116707" y="891460"/>
            <a:ext cx="527638" cy="512620"/>
          </a:xfrm>
          <a:prstGeom prst="triangle">
            <a:avLst>
              <a:gd name="adj" fmla="val 0"/>
            </a:avLst>
          </a:prstGeom>
          <a:solidFill>
            <a:srgbClr val="6100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41B41B-06ED-F770-31E0-1E7731FA1A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80526" y="329967"/>
            <a:ext cx="1181507" cy="224306"/>
          </a:xfrm>
          <a:prstGeom prst="rect">
            <a:avLst/>
          </a:prstGeom>
        </p:spPr>
      </p:pic>
      <p:sp>
        <p:nvSpPr>
          <p:cNvPr id="9" name="Espaço Reservado para Texto 58">
            <a:extLst>
              <a:ext uri="{FF2B5EF4-FFF2-40B4-BE49-F238E27FC236}">
                <a16:creationId xmlns:a16="http://schemas.microsoft.com/office/drawing/2014/main" id="{FF4DC41A-4B05-55B0-52BC-C4F3464644B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95066" y="786866"/>
            <a:ext cx="7329254" cy="5244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6100B9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10" name="Google Shape;116;p52">
            <a:extLst>
              <a:ext uri="{FF2B5EF4-FFF2-40B4-BE49-F238E27FC236}">
                <a16:creationId xmlns:a16="http://schemas.microsoft.com/office/drawing/2014/main" id="{7165B492-E054-1580-F8A3-62EDC3FF8297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2936716" y="1550964"/>
            <a:ext cx="7306654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043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3_Conteúdo (com títulos) Apresentação - LEFOSS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02F1FC5-6B47-2914-67D3-4A93C1FA7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0526" y="329967"/>
            <a:ext cx="1181507" cy="224306"/>
          </a:xfrm>
          <a:prstGeom prst="rect">
            <a:avLst/>
          </a:prstGeom>
        </p:spPr>
      </p:pic>
      <p:sp>
        <p:nvSpPr>
          <p:cNvPr id="12" name="Google Shape;68;p45">
            <a:extLst>
              <a:ext uri="{FF2B5EF4-FFF2-40B4-BE49-F238E27FC236}">
                <a16:creationId xmlns:a16="http://schemas.microsoft.com/office/drawing/2014/main" id="{58D8D5A0-5393-30DF-C85D-812E208A6D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680526" y="6356583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>
              <a:spcBef>
                <a:spcPts val="0"/>
              </a:spcBef>
              <a:buNone/>
              <a:defRPr/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7" name="Espaço Reservado para Texto 58">
            <a:extLst>
              <a:ext uri="{FF2B5EF4-FFF2-40B4-BE49-F238E27FC236}">
                <a16:creationId xmlns:a16="http://schemas.microsoft.com/office/drawing/2014/main" id="{0F9767BC-6D50-AFFC-5DF6-006BA57E87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0037" y="593630"/>
            <a:ext cx="9736800" cy="524400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pPr lvl="0"/>
            <a:endParaRPr lang="pt-BR"/>
          </a:p>
        </p:txBody>
      </p:sp>
      <p:sp>
        <p:nvSpPr>
          <p:cNvPr id="18" name="Espaço Reservado para Texto 60">
            <a:extLst>
              <a:ext uri="{FF2B5EF4-FFF2-40B4-BE49-F238E27FC236}">
                <a16:creationId xmlns:a16="http://schemas.microsoft.com/office/drawing/2014/main" id="{605D0106-497D-4EE5-D9F8-06CA4CF3AE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0036" y="204119"/>
            <a:ext cx="9736800" cy="389511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929292"/>
                </a:solidFill>
              </a:defRPr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6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ITAÇÕES (FUNDO ESCURO)" userDrawn="1">
  <p:cSld name="3_Conteúdo (escuro) (com títulos) Apresentação - LEFOSSE">
    <p:bg>
      <p:bgPr>
        <a:solidFill>
          <a:srgbClr val="232323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15D5F50-B912-F3DB-9692-D1CD8B1B8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0526" y="329967"/>
            <a:ext cx="1181507" cy="224306"/>
          </a:xfrm>
          <a:prstGeom prst="rect">
            <a:avLst/>
          </a:prstGeom>
        </p:spPr>
      </p:pic>
      <p:sp>
        <p:nvSpPr>
          <p:cNvPr id="14" name="Google Shape;68;p45">
            <a:extLst>
              <a:ext uri="{FF2B5EF4-FFF2-40B4-BE49-F238E27FC236}">
                <a16:creationId xmlns:a16="http://schemas.microsoft.com/office/drawing/2014/main" id="{A47ACDDC-FB2F-B0CC-BEFD-D7EDF732FA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680526" y="6356583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6" name="Espaço Reservado para Texto 58">
            <a:extLst>
              <a:ext uri="{FF2B5EF4-FFF2-40B4-BE49-F238E27FC236}">
                <a16:creationId xmlns:a16="http://schemas.microsoft.com/office/drawing/2014/main" id="{CCEEF16C-444F-EA3F-F68E-FD7A3C00D3B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0037" y="593630"/>
            <a:ext cx="9736800" cy="524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17" name="Espaço Reservado para Texto 60">
            <a:extLst>
              <a:ext uri="{FF2B5EF4-FFF2-40B4-BE49-F238E27FC236}">
                <a16:creationId xmlns:a16="http://schemas.microsoft.com/office/drawing/2014/main" id="{B7317EFC-7BE8-CE03-0F3E-EA3F359FB1A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0036" y="204119"/>
            <a:ext cx="9736800" cy="389511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3_Conteúdo (com foto) Apresentação - LEFOSS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2F4C17C6-8499-AC4D-CE08-E7E5605B85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41251" cy="6858000"/>
          </a:xfrm>
          <a:custGeom>
            <a:avLst/>
            <a:gdLst>
              <a:gd name="connsiteX0" fmla="*/ 0 w 2372007"/>
              <a:gd name="connsiteY0" fmla="*/ 0 h 5178582"/>
              <a:gd name="connsiteX1" fmla="*/ 2372007 w 2372007"/>
              <a:gd name="connsiteY1" fmla="*/ 0 h 5178582"/>
              <a:gd name="connsiteX2" fmla="*/ 2372007 w 2372007"/>
              <a:gd name="connsiteY2" fmla="*/ 4865102 h 5178582"/>
              <a:gd name="connsiteX3" fmla="*/ 2051086 w 2372007"/>
              <a:gd name="connsiteY3" fmla="*/ 5178582 h 5178582"/>
              <a:gd name="connsiteX4" fmla="*/ 0 w 2372007"/>
              <a:gd name="connsiteY4" fmla="*/ 5178582 h 517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2007" h="5178582">
                <a:moveTo>
                  <a:pt x="0" y="0"/>
                </a:moveTo>
                <a:lnTo>
                  <a:pt x="2372007" y="0"/>
                </a:lnTo>
                <a:lnTo>
                  <a:pt x="2372007" y="4865102"/>
                </a:lnTo>
                <a:lnTo>
                  <a:pt x="2051086" y="5178582"/>
                </a:lnTo>
                <a:lnTo>
                  <a:pt x="0" y="5178582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pt-BR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4F8A50-5C4B-44E2-B51B-D52717DD2C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0526" y="329967"/>
            <a:ext cx="1181507" cy="224306"/>
          </a:xfrm>
          <a:prstGeom prst="rect">
            <a:avLst/>
          </a:prstGeom>
        </p:spPr>
      </p:pic>
      <p:sp>
        <p:nvSpPr>
          <p:cNvPr id="5" name="Google Shape;68;p45">
            <a:extLst>
              <a:ext uri="{FF2B5EF4-FFF2-40B4-BE49-F238E27FC236}">
                <a16:creationId xmlns:a16="http://schemas.microsoft.com/office/drawing/2014/main" id="{E0E8D7E0-2D0C-5301-597B-F7445EA897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680526" y="6356583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>
              <a:spcBef>
                <a:spcPts val="0"/>
              </a:spcBef>
              <a:buNone/>
              <a:defRPr/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24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2;p43">
            <a:extLst>
              <a:ext uri="{FF2B5EF4-FFF2-40B4-BE49-F238E27FC236}">
                <a16:creationId xmlns:a16="http://schemas.microsoft.com/office/drawing/2014/main" id="{A3A546B4-1848-84E0-12B3-46C9A4CE27BD}"/>
              </a:ext>
            </a:extLst>
          </p:cNvPr>
          <p:cNvSpPr/>
          <p:nvPr userDrawn="1"/>
        </p:nvSpPr>
        <p:spPr>
          <a:xfrm rot="10800000">
            <a:off x="3141251" y="-1"/>
            <a:ext cx="9050746" cy="6857999"/>
          </a:xfrm>
          <a:prstGeom prst="snip1Rect">
            <a:avLst>
              <a:gd name="adj" fmla="val 8080"/>
            </a:avLst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5183092-B801-FBDA-AFE3-EC068050BC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305550" cy="6858000"/>
          </a:xfrm>
          <a:prstGeom prst="snip1Rect">
            <a:avLst>
              <a:gd name="adj" fmla="val 0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6F20936-C48B-5ACD-1216-654B37D0D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0526" y="329967"/>
            <a:ext cx="1181507" cy="224306"/>
          </a:xfrm>
          <a:prstGeom prst="rect">
            <a:avLst/>
          </a:prstGeom>
        </p:spPr>
      </p:pic>
      <p:sp>
        <p:nvSpPr>
          <p:cNvPr id="13" name="Google Shape;68;p45">
            <a:extLst>
              <a:ext uri="{FF2B5EF4-FFF2-40B4-BE49-F238E27FC236}">
                <a16:creationId xmlns:a16="http://schemas.microsoft.com/office/drawing/2014/main" id="{1E603434-51E3-1486-2F09-1E00BC7E1D0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680526" y="6356583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>
              <a:spcBef>
                <a:spcPts val="0"/>
              </a:spcBef>
              <a:buNone/>
              <a:defRPr/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86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SÓRIA" preserve="1" userDrawn="1">
  <p:cSld name="3_Destaque (apenas título) Apresentação - LEFOSS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6"/>
          <p:cNvSpPr txBox="1">
            <a:spLocks noGrp="1"/>
          </p:cNvSpPr>
          <p:nvPr>
            <p:ph type="title"/>
          </p:nvPr>
        </p:nvSpPr>
        <p:spPr>
          <a:xfrm>
            <a:off x="274205" y="3615313"/>
            <a:ext cx="3806733" cy="859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2726"/>
              </a:buClr>
              <a:buSzPts val="2800"/>
              <a:buFont typeface="Arial"/>
              <a:buNone/>
              <a:defRPr sz="2800" b="0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23F2A52-1486-0069-AFC3-38EDFF14F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0526" y="329967"/>
            <a:ext cx="1181507" cy="224306"/>
          </a:xfrm>
          <a:prstGeom prst="rect">
            <a:avLst/>
          </a:prstGeom>
        </p:spPr>
      </p:pic>
      <p:sp>
        <p:nvSpPr>
          <p:cNvPr id="2" name="Google Shape;952;g322492de57e_0_48">
            <a:extLst>
              <a:ext uri="{FF2B5EF4-FFF2-40B4-BE49-F238E27FC236}">
                <a16:creationId xmlns:a16="http://schemas.microsoft.com/office/drawing/2014/main" id="{5EB9A020-A4A6-844C-0657-CC4D6FF0AF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74204" y="4600450"/>
            <a:ext cx="3806734" cy="1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6897DA30-DA21-0E03-E3C6-6B6F4EC78825}"/>
              </a:ext>
            </a:extLst>
          </p:cNvPr>
          <p:cNvSpPr/>
          <p:nvPr userDrawn="1"/>
        </p:nvSpPr>
        <p:spPr>
          <a:xfrm rot="10800000" flipH="1">
            <a:off x="274205" y="273056"/>
            <a:ext cx="498908" cy="498908"/>
          </a:xfrm>
          <a:prstGeom prst="rtTriangle">
            <a:avLst/>
          </a:prstGeom>
          <a:solidFill>
            <a:srgbClr val="610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0320" algn="ctr">
              <a:spcBef>
                <a:spcPts val="75"/>
              </a:spcBef>
            </a:pPr>
            <a:endParaRPr lang="pt-BR" sz="800" b="1" spc="10">
              <a:solidFill>
                <a:schemeClr val="bg1"/>
              </a:solidFill>
              <a:latin typeface="+mj-lt"/>
              <a:cs typeface="Calibri"/>
            </a:endParaRPr>
          </a:p>
        </p:txBody>
      </p:sp>
      <p:sp>
        <p:nvSpPr>
          <p:cNvPr id="4" name="Google Shape;68;p45">
            <a:extLst>
              <a:ext uri="{FF2B5EF4-FFF2-40B4-BE49-F238E27FC236}">
                <a16:creationId xmlns:a16="http://schemas.microsoft.com/office/drawing/2014/main" id="{FC8A631A-8DDD-3615-B599-C15F19EE63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680526" y="6356583"/>
            <a:ext cx="1259062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>
              <a:spcBef>
                <a:spcPts val="0"/>
              </a:spcBef>
              <a:buNone/>
              <a:defRPr/>
            </a:lvl1pPr>
            <a:lvl2pPr marL="0" lvl="1" indent="0">
              <a:spcBef>
                <a:spcPts val="0"/>
              </a:spcBef>
              <a:buNone/>
              <a:defRPr/>
            </a:lvl2pPr>
            <a:lvl3pPr marL="0" lvl="2" indent="0">
              <a:spcBef>
                <a:spcPts val="0"/>
              </a:spcBef>
              <a:buNone/>
              <a:defRPr/>
            </a:lvl3pPr>
            <a:lvl4pPr marL="0" lvl="3" indent="0">
              <a:spcBef>
                <a:spcPts val="0"/>
              </a:spcBef>
              <a:buNone/>
              <a:defRPr/>
            </a:lvl4pPr>
            <a:lvl5pPr marL="0" lvl="4" indent="0">
              <a:spcBef>
                <a:spcPts val="0"/>
              </a:spcBef>
              <a:buNone/>
              <a:defRPr/>
            </a:lvl5pPr>
            <a:lvl6pPr marL="0" lvl="5" indent="0">
              <a:spcBef>
                <a:spcPts val="0"/>
              </a:spcBef>
              <a:buNone/>
              <a:defRPr/>
            </a:lvl6pPr>
            <a:lvl7pPr marL="0" lvl="6" indent="0">
              <a:spcBef>
                <a:spcPts val="0"/>
              </a:spcBef>
              <a:buNone/>
              <a:defRPr/>
            </a:lvl7pPr>
            <a:lvl8pPr marL="0" lvl="7" indent="0">
              <a:spcBef>
                <a:spcPts val="0"/>
              </a:spcBef>
              <a:buNone/>
              <a:defRPr/>
            </a:lvl8pPr>
            <a:lvl9pPr marL="0" lvl="8" indent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40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1B9C1E-BFB0-F52A-D8EB-A87BAEB1DF4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399809"/>
            <a:ext cx="6635750" cy="38017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53" r:id="rId2"/>
    <p:sldLayoutId id="2147483693" r:id="rId3"/>
    <p:sldLayoutId id="2147483694" r:id="rId4"/>
    <p:sldLayoutId id="2147483696" r:id="rId5"/>
    <p:sldLayoutId id="2147483674" r:id="rId6"/>
    <p:sldLayoutId id="2147483690" r:id="rId7"/>
    <p:sldLayoutId id="2147483697" r:id="rId8"/>
    <p:sldLayoutId id="2147483698" r:id="rId9"/>
    <p:sldLayoutId id="2147483657" r:id="rId10"/>
    <p:sldLayoutId id="2147483695" r:id="rId11"/>
    <p:sldLayoutId id="2147483691" r:id="rId12"/>
    <p:sldLayoutId id="2147483702" r:id="rId13"/>
    <p:sldLayoutId id="2147483703" r:id="rId14"/>
    <p:sldLayoutId id="2147483699" r:id="rId15"/>
    <p:sldLayoutId id="2147483706" r:id="rId16"/>
    <p:sldLayoutId id="2147483705" r:id="rId17"/>
    <p:sldLayoutId id="2147483707" r:id="rId18"/>
    <p:sldLayoutId id="2147483704" r:id="rId19"/>
    <p:sldLayoutId id="2147483675" r:id="rId20"/>
    <p:sldLayoutId id="2147483689" r:id="rId21"/>
    <p:sldLayoutId id="2147483692" r:id="rId22"/>
    <p:sldLayoutId id="2147483708" r:id="rId23"/>
    <p:sldLayoutId id="2147483709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491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pos="189" userDrawn="1">
          <p15:clr>
            <a:srgbClr val="F26B43"/>
          </p15:clr>
        </p15:guide>
        <p15:guide id="6" orient="horz" pos="2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7A904-0AB5-450A-925B-DB0F036B0A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399809"/>
            <a:ext cx="6635750" cy="3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8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92929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7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8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hyperlink" Target="mailto:raphael.gomes@lefosse.com" TargetMode="External"/><Relationship Id="rId10" Type="http://schemas.openxmlformats.org/officeDocument/2006/relationships/hyperlink" Target="mailto:bruno.crispim@lefosse.com" TargetMode="External"/><Relationship Id="rId4" Type="http://schemas.openxmlformats.org/officeDocument/2006/relationships/hyperlink" Target="mailto:pedro.dante@lefosse.com" TargetMode="External"/><Relationship Id="rId9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B4F80-C7CC-FF6D-04CA-85CB8FB2A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 power line tower with the sun behind it&#10;&#10;AI-generated content may be incorrect.">
            <a:extLst>
              <a:ext uri="{FF2B5EF4-FFF2-40B4-BE49-F238E27FC236}">
                <a16:creationId xmlns:a16="http://schemas.microsoft.com/office/drawing/2014/main" id="{B6AFE007-B32C-4042-8339-1E8CD25A59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4979889" y="0"/>
            <a:ext cx="7212111" cy="61635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9A9C872-91A9-22B6-84D2-313AD992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28" y="3429000"/>
            <a:ext cx="4562043" cy="273684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br>
              <a:rPr lang="pt-BR" dirty="0"/>
            </a:br>
            <a:r>
              <a:rPr lang="en" b="0" dirty="0"/>
              <a:t>Guidelines</a:t>
            </a:r>
            <a:br>
              <a:rPr lang="pt-BR" dirty="0"/>
            </a:br>
            <a:r>
              <a:rPr lang="en" dirty="0">
                <a:solidFill>
                  <a:srgbClr val="6100B9"/>
                </a:solidFill>
              </a:rPr>
              <a:t>LRCAP 2026</a:t>
            </a:r>
            <a:br>
              <a:rPr lang="pt-BR" dirty="0">
                <a:solidFill>
                  <a:srgbClr val="6100B9"/>
                </a:solidFill>
              </a:rPr>
            </a:br>
            <a:r>
              <a:rPr lang="pt-BR" dirty="0">
                <a:solidFill>
                  <a:srgbClr val="6100B9"/>
                </a:solidFill>
              </a:rPr>
              <a:t>Energy </a:t>
            </a:r>
            <a:r>
              <a:rPr lang="en" dirty="0">
                <a:solidFill>
                  <a:srgbClr val="6100B9"/>
                </a:solidFill>
                <a:cs typeface="Mongolian Baiti" panose="03000500000000000000" pitchFamily="66" charset="0"/>
              </a:rPr>
              <a:t>Storage</a:t>
            </a:r>
            <a:br>
              <a:rPr lang="pt-BR" dirty="0">
                <a:solidFill>
                  <a:srgbClr val="6100B9"/>
                </a:solidFill>
                <a:cs typeface="Mongolian Baiti" panose="03000500000000000000" pitchFamily="66" charset="0"/>
              </a:rPr>
            </a:br>
            <a:br>
              <a:rPr lang="pt-BR" dirty="0">
                <a:solidFill>
                  <a:srgbClr val="6100B9"/>
                </a:solidFill>
                <a:cs typeface="Mongolian Baiti" panose="03000500000000000000" pitchFamily="66" charset="0"/>
              </a:rPr>
            </a:br>
            <a:r>
              <a:rPr lang="en" sz="1300" dirty="0"/>
              <a:t>November | 2025</a:t>
            </a:r>
            <a:endParaRPr lang="pt-BR" dirty="0">
              <a:solidFill>
                <a:srgbClr val="6100B9"/>
              </a:solidFill>
            </a:endParaRP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B422646-1A9B-8E05-0C5E-EA8F86C3F07B}"/>
              </a:ext>
            </a:extLst>
          </p:cNvPr>
          <p:cNvSpPr>
            <a:spLocks/>
          </p:cNvSpPr>
          <p:nvPr/>
        </p:nvSpPr>
        <p:spPr>
          <a:xfrm rot="10800000">
            <a:off x="11225661" y="274204"/>
            <a:ext cx="692135" cy="692135"/>
          </a:xfrm>
          <a:prstGeom prst="rtTriangle">
            <a:avLst/>
          </a:prstGeom>
          <a:solidFill>
            <a:srgbClr val="610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0320" marR="0" lvl="0" indent="0" algn="ctr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1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/>
            </a:endParaRPr>
          </a:p>
        </p:txBody>
      </p:sp>
      <p:sp>
        <p:nvSpPr>
          <p:cNvPr id="3" name="Right Triangle 10">
            <a:extLst>
              <a:ext uri="{FF2B5EF4-FFF2-40B4-BE49-F238E27FC236}">
                <a16:creationId xmlns:a16="http://schemas.microsoft.com/office/drawing/2014/main" id="{C1042B65-7B16-176A-7EFE-56E3E33239A8}"/>
              </a:ext>
            </a:extLst>
          </p:cNvPr>
          <p:cNvSpPr>
            <a:spLocks/>
          </p:cNvSpPr>
          <p:nvPr/>
        </p:nvSpPr>
        <p:spPr>
          <a:xfrm>
            <a:off x="4979889" y="5471455"/>
            <a:ext cx="692135" cy="692135"/>
          </a:xfrm>
          <a:prstGeom prst="rtTriangle">
            <a:avLst/>
          </a:prstGeom>
          <a:solidFill>
            <a:srgbClr val="929292"/>
          </a:solidFill>
          <a:ln>
            <a:solidFill>
              <a:srgbClr val="92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0320" marR="0" lvl="0" indent="0" algn="ctr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1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709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AFE9F-F98D-2E23-3447-B62290F80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0;p6">
            <a:extLst>
              <a:ext uri="{FF2B5EF4-FFF2-40B4-BE49-F238E27FC236}">
                <a16:creationId xmlns:a16="http://schemas.microsoft.com/office/drawing/2014/main" id="{844E6457-265A-B7CB-D503-B9515C6D7C9D}"/>
              </a:ext>
            </a:extLst>
          </p:cNvPr>
          <p:cNvSpPr txBox="1"/>
          <p:nvPr/>
        </p:nvSpPr>
        <p:spPr>
          <a:xfrm>
            <a:off x="354453" y="231129"/>
            <a:ext cx="8205155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 dirty="0">
                <a:solidFill>
                  <a:srgbClr val="701ABF"/>
                </a:solidFill>
                <a:latin typeface="+mj-lt"/>
              </a:rPr>
              <a:t>LRCAP 2026 – Storage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C428D79-47C3-7A78-CA5D-335E79A3CA57}"/>
              </a:ext>
            </a:extLst>
          </p:cNvPr>
          <p:cNvSpPr txBox="1"/>
          <p:nvPr/>
        </p:nvSpPr>
        <p:spPr>
          <a:xfrm>
            <a:off x="354453" y="953997"/>
            <a:ext cx="5008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dirty="0">
                <a:solidFill>
                  <a:srgbClr val="232323"/>
                </a:solidFill>
                <a:latin typeface="+mj-lt"/>
                <a:ea typeface="+mn-lt"/>
                <a:cs typeface="Arial" panose="020B0604020202020204" pitchFamily="34" charset="0"/>
              </a:rPr>
              <a:t>Overview | </a:t>
            </a:r>
            <a:r>
              <a:rPr lang="en" sz="1800" b="1" dirty="0">
                <a:solidFill>
                  <a:srgbClr val="232323"/>
                </a:solidFill>
                <a:latin typeface="+mj-lt"/>
                <a:ea typeface="+mn-lt"/>
                <a:cs typeface="Arial" panose="020B0604020202020204" pitchFamily="34" charset="0"/>
              </a:rPr>
              <a:t>What deadline(s)? 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9EEC933-8396-64DD-F8E7-515A4DEC0259}"/>
              </a:ext>
            </a:extLst>
          </p:cNvPr>
          <p:cNvCxnSpPr/>
          <p:nvPr/>
        </p:nvCxnSpPr>
        <p:spPr>
          <a:xfrm>
            <a:off x="416725" y="827245"/>
            <a:ext cx="698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m 62" descr="An image containing Icon&#10;&#10;AI-generated content may be incorrect.">
            <a:extLst>
              <a:ext uri="{FF2B5EF4-FFF2-40B4-BE49-F238E27FC236}">
                <a16:creationId xmlns:a16="http://schemas.microsoft.com/office/drawing/2014/main" id="{F0523E29-D318-8784-4B2D-ACB7B16C9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361" y="411485"/>
            <a:ext cx="1166586" cy="2226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A97200-2BAE-60CD-2F38-DF8C591AB5F7}"/>
              </a:ext>
            </a:extLst>
          </p:cNvPr>
          <p:cNvSpPr txBox="1"/>
          <p:nvPr/>
        </p:nvSpPr>
        <p:spPr>
          <a:xfrm>
            <a:off x="354453" y="1805274"/>
            <a:ext cx="470604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701ABF"/>
              </a:buClr>
              <a:buFont typeface="Wingdings" panose="05000000000000000000" pitchFamily="2" charset="2"/>
              <a:buChar char="ü"/>
            </a:pPr>
            <a:r>
              <a:rPr lang="en" dirty="0">
                <a:latin typeface="+mj-lt"/>
              </a:rPr>
              <a:t>The Ministry of Mines and Energy (</a:t>
            </a:r>
            <a:r>
              <a:rPr lang="en" b="1" dirty="0">
                <a:solidFill>
                  <a:schemeClr val="accent1"/>
                </a:solidFill>
                <a:latin typeface="+mj-lt"/>
              </a:rPr>
              <a:t>MME</a:t>
            </a:r>
            <a:r>
              <a:rPr lang="en" dirty="0">
                <a:latin typeface="+mj-lt"/>
              </a:rPr>
              <a:t>) published, through Ordinance No. 878, of November 7, 2025,  a </a:t>
            </a:r>
            <a:r>
              <a:rPr lang="en" b="1" dirty="0">
                <a:solidFill>
                  <a:schemeClr val="accent1"/>
                </a:solidFill>
                <a:latin typeface="+mj-lt"/>
              </a:rPr>
              <a:t>Public Consultation</a:t>
            </a:r>
            <a:r>
              <a:rPr lang="en" dirty="0">
                <a:latin typeface="+mj-lt"/>
              </a:rPr>
              <a:t>, to establish the guidelines and systems for holding the </a:t>
            </a:r>
            <a:r>
              <a:rPr lang="en" b="1" dirty="0">
                <a:solidFill>
                  <a:schemeClr val="accent1"/>
                </a:solidFill>
                <a:latin typeface="+mj-lt"/>
              </a:rPr>
              <a:t>first auction for contracting battery energy storage systems (“</a:t>
            </a:r>
            <a:r>
              <a:rPr lang="en" b="1" u="sng" dirty="0">
                <a:solidFill>
                  <a:schemeClr val="accent1"/>
                </a:solidFill>
                <a:latin typeface="+mj-lt"/>
              </a:rPr>
              <a:t>BESS</a:t>
            </a:r>
            <a:r>
              <a:rPr lang="en" b="1" dirty="0">
                <a:solidFill>
                  <a:schemeClr val="accent1"/>
                </a:solidFill>
                <a:latin typeface="+mj-lt"/>
              </a:rPr>
              <a:t>”)</a:t>
            </a:r>
            <a:r>
              <a:rPr lang="en" dirty="0">
                <a:latin typeface="+mj-lt"/>
              </a:rPr>
              <a:t>, scheduled to be held in April 2026.</a:t>
            </a:r>
          </a:p>
          <a:p>
            <a:pPr algn="just">
              <a:buClr>
                <a:srgbClr val="701ABF"/>
              </a:buClr>
            </a:pPr>
            <a:endParaRPr lang="pt-BR" dirty="0">
              <a:latin typeface="+mj-lt"/>
            </a:endParaRPr>
          </a:p>
          <a:p>
            <a:pPr marL="285750" indent="-285750" algn="just">
              <a:buClr>
                <a:srgbClr val="701ABF"/>
              </a:buClr>
              <a:buFont typeface="Wingdings" panose="05000000000000000000" pitchFamily="2" charset="2"/>
              <a:buChar char="ü"/>
            </a:pPr>
            <a:r>
              <a:rPr lang="en-US" dirty="0"/>
              <a:t>Reserve Capacity Auction in the form of Power  (“</a:t>
            </a:r>
            <a:r>
              <a:rPr lang="en" u="sng" dirty="0">
                <a:latin typeface="+mj-lt"/>
              </a:rPr>
              <a:t>LRCAP</a:t>
            </a:r>
            <a:r>
              <a:rPr lang="en" dirty="0">
                <a:latin typeface="+mj-lt"/>
              </a:rPr>
              <a:t>”) will allow companies to operate BESS to store and release energy </a:t>
            </a:r>
            <a:r>
              <a:rPr lang="en" b="1" dirty="0">
                <a:solidFill>
                  <a:schemeClr val="accent1"/>
                </a:solidFill>
                <a:latin typeface="+mj-lt"/>
              </a:rPr>
              <a:t>when needed</a:t>
            </a:r>
            <a:r>
              <a:rPr lang="en" dirty="0">
                <a:latin typeface="+mj-lt"/>
              </a:rPr>
              <a:t>.</a:t>
            </a:r>
          </a:p>
          <a:p>
            <a:pPr marL="285750" indent="-285750" algn="just">
              <a:buClr>
                <a:srgbClr val="701ABF"/>
              </a:buClr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accent1"/>
              </a:solidFill>
              <a:latin typeface="+mj-lt"/>
            </a:endParaRPr>
          </a:p>
          <a:p>
            <a:pPr marL="285750" indent="-285750" algn="just">
              <a:buClr>
                <a:srgbClr val="701ABF"/>
              </a:buClr>
              <a:buFont typeface="Wingdings" panose="05000000000000000000" pitchFamily="2" charset="2"/>
              <a:buChar char="ü"/>
            </a:pPr>
            <a:r>
              <a:rPr lang="en" dirty="0">
                <a:latin typeface="+mj-lt"/>
              </a:rPr>
              <a:t>ANEEL is responsible for preparing </a:t>
            </a:r>
            <a:r>
              <a:rPr lang="en" b="1" dirty="0">
                <a:solidFill>
                  <a:srgbClr val="6100B9"/>
                </a:solidFill>
                <a:latin typeface="+mj-lt"/>
              </a:rPr>
              <a:t>(i) </a:t>
            </a:r>
            <a:r>
              <a:rPr lang="en" dirty="0">
                <a:latin typeface="+mj-lt"/>
              </a:rPr>
              <a:t>the public notice; </a:t>
            </a:r>
            <a:r>
              <a:rPr lang="en" b="1" dirty="0">
                <a:solidFill>
                  <a:srgbClr val="6100B9"/>
                </a:solidFill>
                <a:latin typeface="+mj-lt"/>
              </a:rPr>
              <a:t>(ii) </a:t>
            </a:r>
            <a:r>
              <a:rPr lang="en" dirty="0">
                <a:latin typeface="+mj-lt"/>
              </a:rPr>
              <a:t>its annexes; </a:t>
            </a:r>
            <a:r>
              <a:rPr lang="en" b="1" dirty="0">
                <a:solidFill>
                  <a:srgbClr val="6100B9"/>
                </a:solidFill>
                <a:latin typeface="+mj-lt"/>
              </a:rPr>
              <a:t>(iii) </a:t>
            </a:r>
            <a:r>
              <a:rPr lang="en" dirty="0">
                <a:latin typeface="+mj-lt"/>
              </a:rPr>
              <a:t>Reserve Capacity Power Contracts (CRCAPs); and </a:t>
            </a:r>
            <a:r>
              <a:rPr lang="en" b="1" dirty="0">
                <a:solidFill>
                  <a:srgbClr val="6100B9"/>
                </a:solidFill>
                <a:latin typeface="+mj-lt"/>
              </a:rPr>
              <a:t>(iv) </a:t>
            </a:r>
            <a:r>
              <a:rPr lang="en" dirty="0">
                <a:latin typeface="+mj-lt"/>
              </a:rPr>
              <a:t>any other necessary acts and measures.</a:t>
            </a:r>
            <a:endParaRPr lang="pt-BR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16" name="Tabela 6">
            <a:extLst>
              <a:ext uri="{FF2B5EF4-FFF2-40B4-BE49-F238E27FC236}">
                <a16:creationId xmlns:a16="http://schemas.microsoft.com/office/drawing/2014/main" id="{A6320496-3CCB-82C1-8078-8B81FED44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901"/>
              </p:ext>
            </p:extLst>
          </p:nvPr>
        </p:nvGraphicFramePr>
        <p:xfrm>
          <a:off x="6114074" y="1805274"/>
          <a:ext cx="5723473" cy="4613280"/>
        </p:xfrm>
        <a:graphic>
          <a:graphicData uri="http://schemas.openxmlformats.org/drawingml/2006/table">
            <a:tbl>
              <a:tblPr firstRow="1" bandRow="1">
                <a:tableStyleId>{704C31C9-0373-4F04-9DB0-23D920840397}</a:tableStyleId>
              </a:tblPr>
              <a:tblGrid>
                <a:gridCol w="1825174">
                  <a:extLst>
                    <a:ext uri="{9D8B030D-6E8A-4147-A177-3AD203B41FA5}">
                      <a16:colId xmlns:a16="http://schemas.microsoft.com/office/drawing/2014/main" val="1258042951"/>
                    </a:ext>
                  </a:extLst>
                </a:gridCol>
                <a:gridCol w="3898299">
                  <a:extLst>
                    <a:ext uri="{9D8B030D-6E8A-4147-A177-3AD203B41FA5}">
                      <a16:colId xmlns:a16="http://schemas.microsoft.com/office/drawing/2014/main" val="2229943001"/>
                    </a:ext>
                  </a:extLst>
                </a:gridCol>
              </a:tblGrid>
              <a:tr h="145368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pt-BR" sz="1200" b="1" i="0" u="none" strike="noStrike" cap="non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>
                        <a:buNone/>
                      </a:pPr>
                      <a:endParaRPr lang="pt-BR" sz="1200" b="1" i="0" u="none" strike="noStrike" cap="non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>
                        <a:buNone/>
                      </a:pPr>
                      <a:endParaRPr lang="pt-BR" sz="1200" b="1" i="0" u="none" strike="noStrike" cap="non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>
                        <a:buNone/>
                      </a:pPr>
                      <a:endParaRPr lang="pt-BR" sz="1200" b="1" i="0" u="none" strike="noStrike" cap="non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ctr">
                        <a:buNone/>
                      </a:pPr>
                      <a:r>
                        <a:rPr lang="en" sz="1200" b="1" i="0" u="none" strike="noStrike" cap="non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Public Consultation </a:t>
                      </a:r>
                    </a:p>
                    <a:p>
                      <a:pPr algn="ctr">
                        <a:buNone/>
                      </a:pPr>
                      <a:r>
                        <a:rPr lang="en" sz="1200" b="1" i="0" u="none" strike="noStrike" cap="non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N° 202</a:t>
                      </a:r>
                      <a:br>
                        <a:rPr lang="pt-BR" sz="1200" b="1" i="0" u="none" strike="noStrike" cap="non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" sz="1200" b="0" i="0" u="none" strike="noStrike" cap="non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10/11/2025</a:t>
                      </a:r>
                    </a:p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0" i="0" u="none" strike="noStrike" cap="non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 SemiBold" panose="00000800000000000000" pitchFamily="50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T="180000" anchor="b">
                    <a:lnL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>
                        <a:spcAft>
                          <a:spcPts val="600"/>
                        </a:spcAft>
                        <a:buClr>
                          <a:srgbClr val="7800E5"/>
                        </a:buClr>
                      </a:pPr>
                      <a:r>
                        <a:rPr lang="en" sz="1200" b="1" u="none" strike="noStrike" cap="none" dirty="0">
                          <a:solidFill>
                            <a:schemeClr val="accent1"/>
                          </a:solidFill>
                          <a:latin typeface="+mj-lt"/>
                          <a:cs typeface="Mont Bold" panose="020B0604020202020204" charset="0"/>
                          <a:sym typeface="Arial"/>
                        </a:rPr>
                        <a:t>Term</a:t>
                      </a:r>
                    </a:p>
                    <a:p>
                      <a:pPr marL="179388" indent="0">
                        <a:spcAft>
                          <a:spcPts val="600"/>
                        </a:spcAft>
                        <a:buClr>
                          <a:srgbClr val="7800E5"/>
                        </a:buClr>
                      </a:pPr>
                      <a:endParaRPr lang="pt-BR" sz="1400" b="1" u="none" strike="noStrike" cap="none" dirty="0">
                        <a:solidFill>
                          <a:schemeClr val="accent1"/>
                        </a:solidFill>
                        <a:latin typeface="+mj-lt"/>
                        <a:cs typeface="Mont Bold" panose="020B0604020202020204" charset="0"/>
                        <a:sym typeface="Arial"/>
                      </a:endParaRPr>
                    </a:p>
                    <a:p>
                      <a:pPr marL="1793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6100B9">
                            <a:lumMod val="40000"/>
                            <a:lumOff val="60000"/>
                          </a:srgbClr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1ABF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Mont Bold" panose="020B0604020202020204" charset="0"/>
                          <a:sym typeface="Arial"/>
                        </a:rPr>
                        <a:t>_ </a:t>
                      </a:r>
                      <a:r>
                        <a:rPr kumimoji="0" lang="en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D3935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Mont Bold" panose="020B0604020202020204" charset="0"/>
                          <a:sym typeface="Arial"/>
                        </a:rPr>
                        <a:t>Open for contribution until </a:t>
                      </a:r>
                      <a:r>
                        <a:rPr kumimoji="0" lang="e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Mont Bold" panose="020B0604020202020204" charset="0"/>
                          <a:sym typeface="Arial"/>
                        </a:rPr>
                        <a:t>01.12.2025</a:t>
                      </a:r>
                      <a:endParaRPr kumimoji="0" lang="pt-BR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+mj-lt"/>
                        <a:cs typeface="Mont Bold" panose="020B0604020202020204" charset="0"/>
                        <a:sym typeface="Arial"/>
                      </a:endParaRPr>
                    </a:p>
                  </a:txBody>
                  <a:tcPr marL="72000" marR="144000" marT="144000" marB="144000" anchor="ctr">
                    <a:lnL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907141"/>
                  </a:ext>
                </a:extLst>
              </a:tr>
              <a:tr h="1843713">
                <a:tc>
                  <a:txBody>
                    <a:bodyPr/>
                    <a:lstStyle/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1">
                        <a:solidFill>
                          <a:schemeClr val="accent1"/>
                        </a:solidFill>
                        <a:latin typeface="Mont Bold" panose="00000900000000000000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1">
                        <a:solidFill>
                          <a:schemeClr val="accent1"/>
                        </a:solidFill>
                        <a:latin typeface="Mont Bold" panose="00000900000000000000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1">
                        <a:solidFill>
                          <a:schemeClr val="accent1"/>
                        </a:solidFill>
                        <a:latin typeface="+mj-lt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200" b="1">
                          <a:solidFill>
                            <a:schemeClr val="accent1"/>
                          </a:solidFill>
                          <a:latin typeface="+mj-lt"/>
                        </a:rPr>
                        <a:t>1st LRCAP Storage </a:t>
                      </a:r>
                      <a:r>
                        <a:rPr lang="en" sz="1200" b="0">
                          <a:solidFill>
                            <a:schemeClr val="accent1"/>
                          </a:solidFill>
                          <a:latin typeface="+mj-lt"/>
                        </a:rPr>
                        <a:t>(2026)</a:t>
                      </a:r>
                    </a:p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0" i="0" u="none" strike="noStrike" cap="non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 SemiBold" panose="00000800000000000000" pitchFamily="50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T="180000" anchor="ctr">
                    <a:lnL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0">
                        <a:spcAft>
                          <a:spcPts val="600"/>
                        </a:spcAft>
                        <a:buClr>
                          <a:srgbClr val="7800E5"/>
                        </a:buClr>
                      </a:pPr>
                      <a:r>
                        <a:rPr lang="en" sz="1200" b="1" u="none" strike="noStrike" cap="none" dirty="0">
                          <a:solidFill>
                            <a:schemeClr val="accent1"/>
                          </a:solidFill>
                          <a:latin typeface="+mj-lt"/>
                          <a:cs typeface="Mont Bold" panose="020B0604020202020204" charset="0"/>
                          <a:sym typeface="Arial"/>
                        </a:rPr>
                        <a:t>Term</a:t>
                      </a:r>
                    </a:p>
                    <a:p>
                      <a:pPr marL="1793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6100B9">
                            <a:lumMod val="40000"/>
                            <a:lumOff val="60000"/>
                          </a:srgbClr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t-BR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701ABF"/>
                        </a:solidFill>
                        <a:effectLst/>
                        <a:uLnTx/>
                        <a:uFillTx/>
                        <a:latin typeface="+mj-lt"/>
                        <a:ea typeface="Arial"/>
                        <a:cs typeface="Mont Bold" panose="020B0604020202020204" charset="0"/>
                        <a:sym typeface="Arial"/>
                      </a:endParaRPr>
                    </a:p>
                    <a:p>
                      <a:pPr marL="1793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6100B9">
                            <a:lumMod val="40000"/>
                            <a:lumOff val="60000"/>
                          </a:srgbClr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1ABF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Mont Bold" panose="020B0604020202020204" charset="0"/>
                          <a:sym typeface="Arial"/>
                        </a:rPr>
                        <a:t>_ </a:t>
                      </a:r>
                      <a:r>
                        <a:rPr kumimoji="0" lang="e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Mont Bold" panose="020B0604020202020204" charset="0"/>
                          <a:sym typeface="Arial"/>
                        </a:rPr>
                        <a:t>Auction</a:t>
                      </a:r>
                      <a:r>
                        <a:rPr kumimoji="0" lang="en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D3935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Mont Bold" panose="020B0604020202020204" charset="0"/>
                          <a:sym typeface="Arial"/>
                        </a:rPr>
                        <a:t>. Scheduled to be held in April 2026 – exact date TBD.</a:t>
                      </a:r>
                    </a:p>
                    <a:p>
                      <a:pPr marL="1793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6100B9">
                            <a:lumMod val="40000"/>
                            <a:lumOff val="60000"/>
                          </a:srgbClr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1ABF"/>
                          </a:solidFill>
                          <a:effectLst/>
                          <a:uLnTx/>
                          <a:uFillTx/>
                          <a:latin typeface="+mj-lt"/>
                          <a:cs typeface="Mont Bold" panose="020B0604020202020204" charset="0"/>
                          <a:sym typeface="Arial"/>
                        </a:rPr>
                        <a:t>_ </a:t>
                      </a:r>
                      <a:r>
                        <a:rPr kumimoji="0" lang="e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cs typeface="Mont Bold" panose="020B0604020202020204" charset="0"/>
                          <a:sym typeface="Arial"/>
                        </a:rPr>
                        <a:t>Beginning of Supply</a:t>
                      </a:r>
                      <a:r>
                        <a:rPr kumimoji="0" lang="en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D3935"/>
                          </a:solidFill>
                          <a:effectLst/>
                          <a:uLnTx/>
                          <a:uFillTx/>
                          <a:latin typeface="+mj-lt"/>
                          <a:cs typeface="Mont Bold" panose="020B0604020202020204" charset="0"/>
                          <a:sym typeface="Arial"/>
                        </a:rPr>
                        <a:t>. Projects of successful bidders must start power delivery on </a:t>
                      </a:r>
                      <a:r>
                        <a:rPr kumimoji="0" lang="e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j-lt"/>
                          <a:cs typeface="Mont Bold" panose="020B0604020202020204" charset="0"/>
                          <a:sym typeface="Arial"/>
                        </a:rPr>
                        <a:t>08.01.2028</a:t>
                      </a:r>
                      <a:r>
                        <a:rPr kumimoji="0" lang="en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cs typeface="Mont Bold" panose="020B0604020202020204" charset="0"/>
                          <a:sym typeface="Arial"/>
                        </a:rPr>
                        <a:t>.</a:t>
                      </a:r>
                    </a:p>
                    <a:p>
                      <a:pPr marL="1793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6100B9">
                            <a:lumMod val="40000"/>
                            <a:lumOff val="60000"/>
                          </a:srgbClr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1ABF"/>
                          </a:solidFill>
                          <a:effectLst/>
                          <a:uLnTx/>
                          <a:uFillTx/>
                          <a:latin typeface="+mj-lt"/>
                          <a:cs typeface="Mont Bold" panose="020B0604020202020204" charset="0"/>
                          <a:sym typeface="Arial"/>
                        </a:rPr>
                        <a:t>_ </a:t>
                      </a:r>
                      <a:r>
                        <a:rPr kumimoji="0" lang="e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cs typeface="Mont Bold" panose="020B0604020202020204" charset="0"/>
                          <a:sym typeface="Arial"/>
                        </a:rPr>
                        <a:t>Contract Term</a:t>
                      </a:r>
                      <a:r>
                        <a:rPr kumimoji="0" lang="en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cs typeface="Mont Bold" panose="020B0604020202020204" charset="0"/>
                          <a:sym typeface="Arial"/>
                        </a:rPr>
                        <a:t>.</a:t>
                      </a:r>
                      <a:r>
                        <a:rPr kumimoji="0" lang="e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j-lt"/>
                          <a:cs typeface="Mont Bold" panose="020B0604020202020204" charset="0"/>
                          <a:sym typeface="Arial"/>
                        </a:rPr>
                        <a:t> </a:t>
                      </a:r>
                      <a:r>
                        <a:rPr kumimoji="0" lang="en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D3935"/>
                          </a:solidFill>
                          <a:effectLst/>
                          <a:uLnTx/>
                          <a:uFillTx/>
                          <a:latin typeface="+mj-lt"/>
                          <a:cs typeface="Mont Bold" panose="020B0604020202020204" charset="0"/>
                          <a:sym typeface="Arial"/>
                        </a:rPr>
                        <a:t>10 years</a:t>
                      </a:r>
                    </a:p>
                    <a:p>
                      <a:pPr marL="1793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6100B9">
                            <a:lumMod val="40000"/>
                            <a:lumOff val="60000"/>
                          </a:srgbClr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" sz="11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j-lt"/>
                          <a:cs typeface="Mont Bold" panose="020B0604020202020204" charset="0"/>
                          <a:sym typeface="Arial"/>
                        </a:rPr>
                        <a:t>*</a:t>
                      </a:r>
                      <a:r>
                        <a:rPr kumimoji="0" lang="en" sz="11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D3935"/>
                          </a:solidFill>
                          <a:effectLst/>
                          <a:uLnTx/>
                          <a:uFillTx/>
                          <a:latin typeface="+mj-lt"/>
                          <a:cs typeface="Mont Bold" panose="020B0604020202020204" charset="0"/>
                          <a:sym typeface="Arial"/>
                        </a:rPr>
                        <a:t>The anticipation of the projects’ COD may occur, provided that the benefits related to such anticipation to the National Interconnected System – SIN are demonstrated.</a:t>
                      </a:r>
                    </a:p>
                  </a:txBody>
                  <a:tcPr marL="72000" marR="144000" marT="144000" marB="144000">
                    <a:lnL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21472"/>
                  </a:ext>
                </a:extLst>
              </a:tr>
            </a:tbl>
          </a:graphicData>
        </a:graphic>
      </p:graphicFrame>
      <p:pic>
        <p:nvPicPr>
          <p:cNvPr id="18" name="Graphic 17" descr="Monthly calendar with solid fill">
            <a:extLst>
              <a:ext uri="{FF2B5EF4-FFF2-40B4-BE49-F238E27FC236}">
                <a16:creationId xmlns:a16="http://schemas.microsoft.com/office/drawing/2014/main" id="{4A7887B0-805F-9603-FE96-5CF372BF9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3937" y="1947478"/>
            <a:ext cx="731553" cy="731553"/>
          </a:xfrm>
          <a:prstGeom prst="rect">
            <a:avLst/>
          </a:prstGeom>
        </p:spPr>
      </p:pic>
      <p:pic>
        <p:nvPicPr>
          <p:cNvPr id="24" name="Graphic 23" descr="Gavel with solid fill">
            <a:extLst>
              <a:ext uri="{FF2B5EF4-FFF2-40B4-BE49-F238E27FC236}">
                <a16:creationId xmlns:a16="http://schemas.microsoft.com/office/drawing/2014/main" id="{B1C2D1F4-DE90-7914-4A68-C8676725B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5829" y="4188709"/>
            <a:ext cx="567767" cy="5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7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A2D11-8A1D-6A23-450A-E438AE897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8">
            <a:extLst>
              <a:ext uri="{FF2B5EF4-FFF2-40B4-BE49-F238E27FC236}">
                <a16:creationId xmlns:a16="http://schemas.microsoft.com/office/drawing/2014/main" id="{17FBA773-3420-4D84-504D-D0906BC85906}"/>
              </a:ext>
            </a:extLst>
          </p:cNvPr>
          <p:cNvSpPr/>
          <p:nvPr/>
        </p:nvSpPr>
        <p:spPr>
          <a:xfrm>
            <a:off x="585216" y="5162995"/>
            <a:ext cx="11205731" cy="982940"/>
          </a:xfrm>
          <a:prstGeom prst="rect">
            <a:avLst/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Google Shape;880;p6">
            <a:extLst>
              <a:ext uri="{FF2B5EF4-FFF2-40B4-BE49-F238E27FC236}">
                <a16:creationId xmlns:a16="http://schemas.microsoft.com/office/drawing/2014/main" id="{88E5A5F6-9076-FEBF-3446-D0938E41CB6D}"/>
              </a:ext>
            </a:extLst>
          </p:cNvPr>
          <p:cNvSpPr txBox="1"/>
          <p:nvPr/>
        </p:nvSpPr>
        <p:spPr>
          <a:xfrm>
            <a:off x="354453" y="231129"/>
            <a:ext cx="820515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6100B9"/>
                </a:solidFill>
                <a:latin typeface="+mj-lt"/>
              </a:rPr>
              <a:t>LRCAP 2026 – Storage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D372C3-3B65-69A5-24FD-216C3773C5EA}"/>
              </a:ext>
            </a:extLst>
          </p:cNvPr>
          <p:cNvSpPr txBox="1"/>
          <p:nvPr/>
        </p:nvSpPr>
        <p:spPr>
          <a:xfrm>
            <a:off x="354453" y="953997"/>
            <a:ext cx="5008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dirty="0">
                <a:solidFill>
                  <a:schemeClr val="tx1"/>
                </a:solidFill>
                <a:latin typeface="+mj-lt"/>
                <a:ea typeface="+mn-lt"/>
                <a:cs typeface="Arial" panose="020B0604020202020204" pitchFamily="34" charset="0"/>
              </a:rPr>
              <a:t>Overview | </a:t>
            </a:r>
            <a:r>
              <a:rPr lang="en" sz="1800" b="1" dirty="0">
                <a:solidFill>
                  <a:schemeClr val="tx1"/>
                </a:solidFill>
                <a:latin typeface="+mj-lt"/>
                <a:ea typeface="+mn-lt"/>
                <a:cs typeface="Arial" panose="020B0604020202020204" pitchFamily="34" charset="0"/>
              </a:rPr>
              <a:t>Bidders and Auction Winners</a:t>
            </a:r>
            <a:endParaRPr lang="pt-BR" sz="1800" dirty="0">
              <a:solidFill>
                <a:schemeClr val="tx1"/>
              </a:solidFill>
              <a:latin typeface="+mj-lt"/>
              <a:ea typeface="+mn-lt"/>
              <a:cs typeface="Arial" panose="020B060402020202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21EE356-95EB-8C88-5388-C0E059D7B159}"/>
              </a:ext>
            </a:extLst>
          </p:cNvPr>
          <p:cNvCxnSpPr/>
          <p:nvPr/>
        </p:nvCxnSpPr>
        <p:spPr>
          <a:xfrm>
            <a:off x="416725" y="827245"/>
            <a:ext cx="698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m 62" descr="An image containing Icon&#10;&#10;AI-generated content may be incorrect.">
            <a:extLst>
              <a:ext uri="{FF2B5EF4-FFF2-40B4-BE49-F238E27FC236}">
                <a16:creationId xmlns:a16="http://schemas.microsoft.com/office/drawing/2014/main" id="{012AEC71-E427-6B0C-BB71-D6CCD2246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361" y="411485"/>
            <a:ext cx="1166586" cy="22265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252B44A-6EF8-9468-8774-6782A9B063DB}"/>
              </a:ext>
            </a:extLst>
          </p:cNvPr>
          <p:cNvSpPr/>
          <p:nvPr/>
        </p:nvSpPr>
        <p:spPr>
          <a:xfrm>
            <a:off x="585216" y="1790207"/>
            <a:ext cx="11205731" cy="2468717"/>
          </a:xfrm>
          <a:prstGeom prst="rect">
            <a:avLst/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C155E0-09E7-2741-65B5-23040FFCAA6E}"/>
              </a:ext>
            </a:extLst>
          </p:cNvPr>
          <p:cNvSpPr txBox="1"/>
          <p:nvPr/>
        </p:nvSpPr>
        <p:spPr>
          <a:xfrm>
            <a:off x="653831" y="2107466"/>
            <a:ext cx="11068500" cy="204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lnSpc>
                <a:spcPct val="150000"/>
              </a:lnSpc>
              <a:buClr>
                <a:srgbClr val="701ABF"/>
              </a:buClr>
              <a:buFont typeface="+mj-lt"/>
              <a:buAutoNum type="romanLcPeriod"/>
            </a:pPr>
            <a:r>
              <a:rPr lang="en" sz="1200" b="1" dirty="0">
                <a:solidFill>
                  <a:schemeClr val="accent1"/>
                </a:solidFill>
              </a:rPr>
              <a:t>Minimum Power: </a:t>
            </a:r>
            <a:r>
              <a:rPr lang="en-US" sz="1200" dirty="0"/>
              <a:t>greater than or equal to</a:t>
            </a:r>
            <a:r>
              <a:rPr lang="en" sz="1200" b="1" dirty="0"/>
              <a:t> </a:t>
            </a:r>
            <a:r>
              <a:rPr lang="en" sz="1200" dirty="0"/>
              <a:t>30 MW;</a:t>
            </a:r>
          </a:p>
          <a:p>
            <a:pPr marL="400050" indent="-400050" algn="just">
              <a:lnSpc>
                <a:spcPct val="150000"/>
              </a:lnSpc>
              <a:buClr>
                <a:srgbClr val="701ABF"/>
              </a:buClr>
              <a:buFont typeface="+mj-lt"/>
              <a:buAutoNum type="romanLcPeriod"/>
            </a:pPr>
            <a:r>
              <a:rPr lang="en" sz="1200" b="1" dirty="0">
                <a:solidFill>
                  <a:schemeClr val="accent1"/>
                </a:solidFill>
              </a:rPr>
              <a:t>Operating capacity: </a:t>
            </a:r>
            <a:r>
              <a:rPr lang="en" sz="1200" dirty="0"/>
              <a:t>at least 4 consecutive hours of maximum power;  </a:t>
            </a:r>
          </a:p>
          <a:p>
            <a:pPr marL="400050" indent="-400050" algn="just">
              <a:lnSpc>
                <a:spcPct val="150000"/>
              </a:lnSpc>
              <a:buClr>
                <a:srgbClr val="701ABF"/>
              </a:buClr>
              <a:buFont typeface="+mj-lt"/>
              <a:buAutoNum type="romanLcPeriod"/>
            </a:pPr>
            <a:r>
              <a:rPr lang="en" sz="1200" b="1" dirty="0">
                <a:solidFill>
                  <a:schemeClr val="accent1"/>
                </a:solidFill>
              </a:rPr>
              <a:t>Battery storage systems: </a:t>
            </a:r>
            <a:r>
              <a:rPr lang="en-US" sz="1200" dirty="0"/>
              <a:t>thermoelectric projects with a variable unit cost (</a:t>
            </a:r>
            <a:r>
              <a:rPr lang="en-US" sz="1200" i="1" dirty="0" err="1"/>
              <a:t>Custo</a:t>
            </a:r>
            <a:r>
              <a:rPr lang="en-US" sz="1200" i="1" dirty="0"/>
              <a:t> </a:t>
            </a:r>
            <a:r>
              <a:rPr lang="en-US" sz="1200" i="1" dirty="0" err="1"/>
              <a:t>Variável</a:t>
            </a:r>
            <a:r>
              <a:rPr lang="en-US" sz="1200" i="1" dirty="0"/>
              <a:t> </a:t>
            </a:r>
            <a:r>
              <a:rPr lang="en-US" sz="1200" i="1" dirty="0" err="1"/>
              <a:t>Unitário</a:t>
            </a:r>
            <a:r>
              <a:rPr lang="en-US" sz="1200" i="1" dirty="0"/>
              <a:t> </a:t>
            </a:r>
            <a:r>
              <a:rPr lang="en-US" sz="1200" dirty="0"/>
              <a:t>– CVU) equal to zero</a:t>
            </a:r>
            <a:r>
              <a:rPr lang="en" sz="1200" dirty="0"/>
              <a:t>;</a:t>
            </a:r>
          </a:p>
          <a:p>
            <a:pPr marL="400050" indent="-400050" algn="just">
              <a:lnSpc>
                <a:spcPct val="150000"/>
              </a:lnSpc>
              <a:buClr>
                <a:srgbClr val="701ABF"/>
              </a:buClr>
              <a:buFont typeface="+mj-lt"/>
              <a:buAutoNum type="romanLcPeriod"/>
            </a:pPr>
            <a:r>
              <a:rPr lang="en" sz="1200" b="1" dirty="0">
                <a:solidFill>
                  <a:schemeClr val="accent1"/>
                </a:solidFill>
              </a:rPr>
              <a:t>Minimum loading and unloading efficiency: </a:t>
            </a:r>
            <a:r>
              <a:rPr lang="en-US" sz="1200" dirty="0"/>
              <a:t>greater than or equal to</a:t>
            </a:r>
            <a:r>
              <a:rPr lang="en" sz="1200" b="1" dirty="0"/>
              <a:t> </a:t>
            </a:r>
            <a:r>
              <a:rPr lang="en" sz="1200" dirty="0"/>
              <a:t>85%;</a:t>
            </a:r>
          </a:p>
          <a:p>
            <a:pPr marL="400050" indent="-400050" algn="just">
              <a:lnSpc>
                <a:spcPct val="150000"/>
              </a:lnSpc>
              <a:buClr>
                <a:srgbClr val="701ABF"/>
              </a:buClr>
              <a:buFont typeface="+mj-lt"/>
              <a:buAutoNum type="romanLcPeriod"/>
            </a:pPr>
            <a:r>
              <a:rPr lang="en" sz="1200" b="1" dirty="0">
                <a:solidFill>
                  <a:schemeClr val="accent1"/>
                </a:solidFill>
              </a:rPr>
              <a:t>Maximum recharge time: </a:t>
            </a:r>
            <a:r>
              <a:rPr lang="en" sz="1200" dirty="0"/>
              <a:t>6 hours;</a:t>
            </a:r>
          </a:p>
          <a:p>
            <a:pPr marL="400050" indent="-400050" algn="just">
              <a:lnSpc>
                <a:spcPct val="150000"/>
              </a:lnSpc>
              <a:buClr>
                <a:srgbClr val="701ABF"/>
              </a:buClr>
              <a:buFont typeface="+mj-lt"/>
              <a:buAutoNum type="romanLcPeriod"/>
            </a:pPr>
            <a:r>
              <a:rPr lang="en" sz="1200" b="1" dirty="0">
                <a:solidFill>
                  <a:srgbClr val="6100B9"/>
                </a:solidFill>
              </a:rPr>
              <a:t>Companies that</a:t>
            </a:r>
            <a:r>
              <a:rPr lang="en" sz="1200" b="1" dirty="0">
                <a:solidFill>
                  <a:schemeClr val="accent1"/>
                </a:solidFill>
              </a:rPr>
              <a:t>: (a) </a:t>
            </a:r>
            <a:r>
              <a:rPr lang="en" sz="1200" dirty="0"/>
              <a:t>are directly connected to the SIN or </a:t>
            </a:r>
            <a:r>
              <a:rPr lang="en" sz="1200" b="1" dirty="0">
                <a:solidFill>
                  <a:srgbClr val="6100B9"/>
                </a:solidFill>
              </a:rPr>
              <a:t>(b) </a:t>
            </a:r>
            <a:r>
              <a:rPr lang="en" sz="1200" dirty="0"/>
              <a:t>share connection points; and</a:t>
            </a:r>
          </a:p>
          <a:p>
            <a:pPr marL="400050" indent="-400050" algn="just">
              <a:lnSpc>
                <a:spcPct val="150000"/>
              </a:lnSpc>
              <a:buClr>
                <a:srgbClr val="701ABF"/>
              </a:buClr>
              <a:buFont typeface="+mj-lt"/>
              <a:buAutoNum type="romanLcPeriod"/>
            </a:pPr>
            <a:r>
              <a:rPr lang="en" sz="1200" b="1" dirty="0">
                <a:solidFill>
                  <a:schemeClr val="accent1"/>
                </a:solidFill>
              </a:rPr>
              <a:t>Technical Note NT-ONS DPL 0111/2025</a:t>
            </a:r>
            <a:r>
              <a:rPr lang="en" sz="1200" b="1" dirty="0"/>
              <a:t>:</a:t>
            </a:r>
            <a:r>
              <a:rPr lang="en" sz="1200" dirty="0"/>
              <a:t> meet the technical requirements set forth in Technical Note NT-ONS DPL 0111/2025.</a:t>
            </a:r>
          </a:p>
        </p:txBody>
      </p:sp>
      <p:sp>
        <p:nvSpPr>
          <p:cNvPr id="1040" name="Rectangle: Rounded Corners 1039">
            <a:extLst>
              <a:ext uri="{FF2B5EF4-FFF2-40B4-BE49-F238E27FC236}">
                <a16:creationId xmlns:a16="http://schemas.microsoft.com/office/drawing/2014/main" id="{2200EAC1-D35B-161C-CC1A-5B7AD8C3D2FB}"/>
              </a:ext>
            </a:extLst>
          </p:cNvPr>
          <p:cNvSpPr/>
          <p:nvPr/>
        </p:nvSpPr>
        <p:spPr>
          <a:xfrm>
            <a:off x="416725" y="4797167"/>
            <a:ext cx="4062099" cy="507739"/>
          </a:xfrm>
          <a:prstGeom prst="roundRect">
            <a:avLst>
              <a:gd name="adj" fmla="val 0"/>
            </a:avLst>
          </a:prstGeom>
          <a:solidFill>
            <a:srgbClr val="610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b="1" dirty="0"/>
              <a:t>             Criteria for Selecting Auction Winners</a:t>
            </a:r>
          </a:p>
        </p:txBody>
      </p:sp>
      <p:pic>
        <p:nvPicPr>
          <p:cNvPr id="1042" name="Graphic 1041" descr="Medal with solid fill">
            <a:extLst>
              <a:ext uri="{FF2B5EF4-FFF2-40B4-BE49-F238E27FC236}">
                <a16:creationId xmlns:a16="http://schemas.microsoft.com/office/drawing/2014/main" id="{348DB173-CC12-B4B2-CD1A-C02208A56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935" y="4834480"/>
            <a:ext cx="432390" cy="432390"/>
          </a:xfrm>
          <a:prstGeom prst="rect">
            <a:avLst/>
          </a:prstGeom>
        </p:spPr>
      </p:pic>
      <p:sp>
        <p:nvSpPr>
          <p:cNvPr id="1043" name="TextBox 1042">
            <a:extLst>
              <a:ext uri="{FF2B5EF4-FFF2-40B4-BE49-F238E27FC236}">
                <a16:creationId xmlns:a16="http://schemas.microsoft.com/office/drawing/2014/main" id="{A0EF3557-6691-D3A0-C551-DE662CE76337}"/>
              </a:ext>
            </a:extLst>
          </p:cNvPr>
          <p:cNvSpPr txBox="1"/>
          <p:nvPr/>
        </p:nvSpPr>
        <p:spPr>
          <a:xfrm>
            <a:off x="625678" y="5370744"/>
            <a:ext cx="11096653" cy="9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lnSpc>
                <a:spcPct val="150000"/>
              </a:lnSpc>
              <a:buClr>
                <a:srgbClr val="701ABF"/>
              </a:buClr>
              <a:buFont typeface="+mj-lt"/>
              <a:buAutoNum type="romanLcPeriod"/>
            </a:pPr>
            <a:r>
              <a:rPr lang="en" sz="1200" b="1" dirty="0">
                <a:solidFill>
                  <a:schemeClr val="accent1"/>
                </a:solidFill>
              </a:rPr>
              <a:t>Lowest Bid Price (R$/MW. Year): </a:t>
            </a:r>
            <a:r>
              <a:rPr lang="en" sz="1200" dirty="0"/>
              <a:t>the successful bid shall be the one which presents lowest price of the remaining flow capacity of the </a:t>
            </a:r>
            <a:r>
              <a:rPr lang="pt-BR" sz="1200" dirty="0"/>
              <a:t>SIN</a:t>
            </a:r>
            <a:r>
              <a:rPr lang="pt-BR" sz="1200" dirty="0">
                <a:solidFill>
                  <a:srgbClr val="FF0000"/>
                </a:solidFill>
              </a:rPr>
              <a:t>.</a:t>
            </a:r>
            <a:endParaRPr lang="en" sz="1200" dirty="0"/>
          </a:p>
          <a:p>
            <a:pPr marL="400050" indent="-400050" algn="just">
              <a:lnSpc>
                <a:spcPct val="150000"/>
              </a:lnSpc>
              <a:buClr>
                <a:srgbClr val="701ABF"/>
              </a:buClr>
              <a:buFont typeface="+mj-lt"/>
              <a:buAutoNum type="romanLcPeriod"/>
            </a:pPr>
            <a:r>
              <a:rPr lang="en" sz="1200" b="1" dirty="0">
                <a:solidFill>
                  <a:schemeClr val="accent1"/>
                </a:solidFill>
              </a:rPr>
              <a:t>Tie-break criteria: (i) </a:t>
            </a:r>
            <a:r>
              <a:rPr lang="en" sz="1200" dirty="0"/>
              <a:t>lowest power amount offered; and </a:t>
            </a:r>
            <a:r>
              <a:rPr lang="en" sz="1200" b="1" dirty="0">
                <a:solidFill>
                  <a:srgbClr val="6100B9"/>
                </a:solidFill>
              </a:rPr>
              <a:t>(ii) </a:t>
            </a:r>
            <a:r>
              <a:rPr lang="en" sz="1200" dirty="0"/>
              <a:t>chronological order of submission of the bid.</a:t>
            </a:r>
          </a:p>
          <a:p>
            <a:pPr algn="just">
              <a:lnSpc>
                <a:spcPct val="150000"/>
              </a:lnSpc>
              <a:buClr>
                <a:srgbClr val="701ABF"/>
              </a:buClr>
            </a:pP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2351AF1-B459-BD20-4B20-D119A524C9E2}"/>
              </a:ext>
            </a:extLst>
          </p:cNvPr>
          <p:cNvSpPr/>
          <p:nvPr/>
        </p:nvSpPr>
        <p:spPr>
          <a:xfrm>
            <a:off x="420577" y="1482687"/>
            <a:ext cx="4062099" cy="489399"/>
          </a:xfrm>
          <a:prstGeom prst="rect">
            <a:avLst/>
          </a:prstGeom>
          <a:solidFill>
            <a:srgbClr val="610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" b="1" dirty="0"/>
              <a:t>       Which companies can participate? </a:t>
            </a:r>
          </a:p>
        </p:txBody>
      </p:sp>
      <p:pic>
        <p:nvPicPr>
          <p:cNvPr id="3" name="Graphic 40" descr="Clipboard Checked with solid fill">
            <a:extLst>
              <a:ext uri="{FF2B5EF4-FFF2-40B4-BE49-F238E27FC236}">
                <a16:creationId xmlns:a16="http://schemas.microsoft.com/office/drawing/2014/main" id="{BC81D1E4-5083-E382-4C77-4757CAE8E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335" y="1508174"/>
            <a:ext cx="432390" cy="4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8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BEB37-0A9F-F811-5B7F-19F1230DE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0;p6">
            <a:extLst>
              <a:ext uri="{FF2B5EF4-FFF2-40B4-BE49-F238E27FC236}">
                <a16:creationId xmlns:a16="http://schemas.microsoft.com/office/drawing/2014/main" id="{31870270-CCCD-F1D4-25C7-7BCC2B01D5A7}"/>
              </a:ext>
            </a:extLst>
          </p:cNvPr>
          <p:cNvSpPr txBox="1"/>
          <p:nvPr/>
        </p:nvSpPr>
        <p:spPr>
          <a:xfrm>
            <a:off x="354453" y="231129"/>
            <a:ext cx="820515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 dirty="0">
                <a:solidFill>
                  <a:srgbClr val="6100B9"/>
                </a:solidFill>
                <a:latin typeface="+mj-lt"/>
              </a:rPr>
              <a:t>LRCAP 2026 – Storage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0E2CB8B-737B-64AB-14E6-A7A0CABCED30}"/>
              </a:ext>
            </a:extLst>
          </p:cNvPr>
          <p:cNvSpPr txBox="1"/>
          <p:nvPr/>
        </p:nvSpPr>
        <p:spPr>
          <a:xfrm>
            <a:off x="354453" y="953997"/>
            <a:ext cx="5008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>
                <a:solidFill>
                  <a:srgbClr val="232323"/>
                </a:solidFill>
                <a:latin typeface="+mj-lt"/>
                <a:ea typeface="+mn-lt"/>
                <a:cs typeface="Arial" panose="020B0604020202020204" pitchFamily="34" charset="0"/>
              </a:rPr>
              <a:t>Overview | </a:t>
            </a:r>
            <a:r>
              <a:rPr lang="en" sz="1800" b="1">
                <a:solidFill>
                  <a:srgbClr val="232323"/>
                </a:solidFill>
                <a:latin typeface="+mj-lt"/>
                <a:ea typeface="+mn-lt"/>
                <a:cs typeface="Arial" panose="020B0604020202020204" pitchFamily="34" charset="0"/>
              </a:rPr>
              <a:t>Remuneration</a:t>
            </a:r>
            <a:endParaRPr lang="pt-BR" sz="1800">
              <a:solidFill>
                <a:srgbClr val="232323"/>
              </a:solidFill>
              <a:latin typeface="+mj-lt"/>
              <a:ea typeface="+mn-lt"/>
              <a:cs typeface="Arial" panose="020B060402020202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F9E8023-0F61-08CD-099E-254750435C73}"/>
              </a:ext>
            </a:extLst>
          </p:cNvPr>
          <p:cNvCxnSpPr/>
          <p:nvPr/>
        </p:nvCxnSpPr>
        <p:spPr>
          <a:xfrm>
            <a:off x="416725" y="827245"/>
            <a:ext cx="698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m 62" descr="An image containing Icon&#10;&#10;AI-generated content may be incorrect.">
            <a:extLst>
              <a:ext uri="{FF2B5EF4-FFF2-40B4-BE49-F238E27FC236}">
                <a16:creationId xmlns:a16="http://schemas.microsoft.com/office/drawing/2014/main" id="{D22A0395-7CD0-81AC-23C5-37E771EC3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361" y="411485"/>
            <a:ext cx="1166586" cy="222658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D67045E4-A3DA-A8C3-E18F-DC604FE14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757729"/>
              </p:ext>
            </p:extLst>
          </p:nvPr>
        </p:nvGraphicFramePr>
        <p:xfrm>
          <a:off x="354453" y="1754483"/>
          <a:ext cx="11436494" cy="4123183"/>
        </p:xfrm>
        <a:graphic>
          <a:graphicData uri="http://schemas.openxmlformats.org/drawingml/2006/table">
            <a:tbl>
              <a:tblPr firstRow="1" bandRow="1">
                <a:tableStyleId>{704C31C9-0373-4F04-9DB0-23D920840397}</a:tableStyleId>
              </a:tblPr>
              <a:tblGrid>
                <a:gridCol w="2259142">
                  <a:extLst>
                    <a:ext uri="{9D8B030D-6E8A-4147-A177-3AD203B41FA5}">
                      <a16:colId xmlns:a16="http://schemas.microsoft.com/office/drawing/2014/main" val="1258042951"/>
                    </a:ext>
                  </a:extLst>
                </a:gridCol>
                <a:gridCol w="9177352">
                  <a:extLst>
                    <a:ext uri="{9D8B030D-6E8A-4147-A177-3AD203B41FA5}">
                      <a16:colId xmlns:a16="http://schemas.microsoft.com/office/drawing/2014/main" val="2229943001"/>
                    </a:ext>
                  </a:extLst>
                </a:gridCol>
              </a:tblGrid>
              <a:tr h="496042">
                <a:tc>
                  <a:txBody>
                    <a:bodyPr/>
                    <a:lstStyle/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sym typeface="Arial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sym typeface="Arial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sym typeface="Arial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i="0" u="none" strike="noStrike" cap="none" dirty="0">
                          <a:solidFill>
                            <a:srgbClr val="6100B9"/>
                          </a:solidFill>
                          <a:latin typeface="+mj-lt"/>
                          <a:cs typeface="Arial" panose="020B0604020202020204" pitchFamily="34" charset="0"/>
                          <a:sym typeface="Arial"/>
                        </a:rPr>
                        <a:t>Remuneration Model</a:t>
                      </a: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T="180000" anchor="ctr">
                    <a:lnL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" sz="1200" b="1" i="0" u="none" strike="noStrike" cap="none" dirty="0">
                          <a:solidFill>
                            <a:schemeClr val="accen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Annual Fixed Revenue (R$/year). </a:t>
                      </a:r>
                      <a:r>
                        <a:rPr lang="en" sz="1200" b="0" i="0" u="none" strike="noStrike" cap="none" dirty="0">
                          <a:solidFill>
                            <a:srgbClr val="3D3935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Payment in 12 monthly installments, which can be reduced according to the calculation of operating performance in previous months. </a:t>
                      </a:r>
                    </a:p>
                  </a:txBody>
                  <a:tcPr marL="72000" marR="144000" marT="144000" marB="144000" anchor="ctr">
                    <a:lnL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907141"/>
                  </a:ext>
                </a:extLst>
              </a:tr>
              <a:tr h="5156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200" b="1" i="0" u="none" strike="noStrike" cap="none" dirty="0">
                          <a:solidFill>
                            <a:srgbClr val="6100B9"/>
                          </a:solidFill>
                          <a:latin typeface="+mj-lt"/>
                          <a:cs typeface="Arial" panose="020B0604020202020204" pitchFamily="34" charset="0"/>
                          <a:sym typeface="Arial"/>
                        </a:rPr>
                        <a:t>Remuneration Basis</a:t>
                      </a:r>
                    </a:p>
                  </a:txBody>
                  <a:tcPr marL="144000" marT="180000" anchor="ctr">
                    <a:lnL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5138" marR="0" indent="-28575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0B9"/>
                        </a:buClr>
                        <a:buFont typeface="+mj-lt"/>
                        <a:buAutoNum type="romanLcPeriod"/>
                      </a:pPr>
                      <a:r>
                        <a:rPr lang="en" sz="1200" b="0" u="none" strike="noStrike" cap="none" dirty="0">
                          <a:solidFill>
                            <a:srgbClr val="3D3935"/>
                          </a:solidFill>
                          <a:latin typeface="+mj-lt"/>
                          <a:sym typeface="Arial"/>
                        </a:rPr>
                        <a:t>Investment and operating costs (rate of return); </a:t>
                      </a:r>
                    </a:p>
                    <a:p>
                      <a:pPr marL="465138" marR="0" indent="-28575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0B9"/>
                        </a:buClr>
                        <a:buFont typeface="+mj-lt"/>
                        <a:buAutoNum type="romanLcPeriod"/>
                      </a:pPr>
                      <a:r>
                        <a:rPr lang="en" sz="1200" b="0" u="none" strike="noStrike" cap="none" dirty="0">
                          <a:solidFill>
                            <a:srgbClr val="3D3935"/>
                          </a:solidFill>
                          <a:latin typeface="+mj-lt"/>
                          <a:sym typeface="Arial"/>
                        </a:rPr>
                        <a:t>Environmental and decommissioning obligations;</a:t>
                      </a:r>
                    </a:p>
                    <a:p>
                      <a:pPr marL="465138" marR="0" indent="-28575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0B9"/>
                        </a:buClr>
                        <a:buFont typeface="+mj-lt"/>
                        <a:buAutoNum type="romanLcPeriod"/>
                      </a:pPr>
                      <a:r>
                        <a:rPr lang="en" sz="1200" b="0" u="none" strike="noStrike" cap="none" dirty="0">
                          <a:solidFill>
                            <a:srgbClr val="3D3935"/>
                          </a:solidFill>
                          <a:latin typeface="+mj-lt"/>
                          <a:sym typeface="Arial"/>
                        </a:rPr>
                        <a:t>Connection and use of the transmission and distribution system; and</a:t>
                      </a:r>
                    </a:p>
                    <a:p>
                      <a:pPr marL="465138" marR="0" indent="-28575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0B9"/>
                        </a:buClr>
                        <a:buFont typeface="+mj-lt"/>
                        <a:buAutoNum type="romanLcPeriod"/>
                      </a:pPr>
                      <a:r>
                        <a:rPr lang="en" sz="1200" b="0" u="none" strike="noStrike" cap="none" dirty="0">
                          <a:solidFill>
                            <a:srgbClr val="3D3935"/>
                          </a:solidFill>
                          <a:latin typeface="+mj-lt"/>
                          <a:sym typeface="Arial"/>
                        </a:rPr>
                        <a:t>Taxes, Regulatory and Operational Costs and Sector Charges.</a:t>
                      </a:r>
                    </a:p>
                    <a:p>
                      <a:pPr marL="179388" marR="0" indent="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0B9"/>
                        </a:buClr>
                        <a:buFont typeface="+mj-lt"/>
                        <a:buNone/>
                      </a:pPr>
                      <a:endParaRPr lang="pt-BR" sz="1200" b="0" u="none" strike="noStrike" cap="none" dirty="0">
                        <a:solidFill>
                          <a:srgbClr val="3D3935"/>
                        </a:solidFill>
                        <a:latin typeface="+mj-lt"/>
                        <a:sym typeface="Arial"/>
                      </a:endParaRPr>
                    </a:p>
                    <a:p>
                      <a:pPr marL="179388" marR="0" indent="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00E5"/>
                        </a:buClr>
                        <a:buNone/>
                      </a:pPr>
                      <a:r>
                        <a:rPr lang="en" sz="1200" b="1" i="1" u="none" strike="noStrike" cap="none" dirty="0">
                          <a:solidFill>
                            <a:srgbClr val="6100B9"/>
                          </a:solidFill>
                          <a:latin typeface="+mj-lt"/>
                          <a:sym typeface="Arial"/>
                        </a:rPr>
                        <a:t>*</a:t>
                      </a:r>
                      <a:r>
                        <a:rPr lang="en" sz="1200" b="1" i="1" u="none" strike="noStrike" cap="none" dirty="0">
                          <a:solidFill>
                            <a:srgbClr val="3D3935"/>
                          </a:solidFill>
                          <a:latin typeface="+mj-lt"/>
                          <a:sym typeface="Arial"/>
                        </a:rPr>
                        <a:t>Reductions in revenue: </a:t>
                      </a:r>
                      <a:r>
                        <a:rPr lang="en" sz="1200" b="1" i="0" u="none" strike="noStrike" cap="none" dirty="0">
                          <a:solidFill>
                            <a:srgbClr val="6100B9"/>
                          </a:solidFill>
                          <a:latin typeface="+mj-lt"/>
                          <a:sym typeface="Arial"/>
                        </a:rPr>
                        <a:t>(a) </a:t>
                      </a: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+mj-lt"/>
                          <a:cs typeface="Arial"/>
                          <a:sym typeface="Arial"/>
                        </a:rPr>
                        <a:t>applie</a:t>
                      </a:r>
                      <a:r>
                        <a:rPr lang="en" sz="1200" dirty="0">
                          <a:latin typeface="+mj-lt"/>
                        </a:rPr>
                        <a:t>d due to unavailability, </a:t>
                      </a:r>
                      <a:r>
                        <a:rPr lang="en" sz="1200" b="1" i="0" dirty="0">
                          <a:solidFill>
                            <a:srgbClr val="6100B9"/>
                          </a:solidFill>
                          <a:latin typeface="+mj-lt"/>
                        </a:rPr>
                        <a:t>(b)</a:t>
                      </a:r>
                      <a:r>
                        <a:rPr lang="en" sz="1200" b="1" i="0" dirty="0">
                          <a:solidFill>
                            <a:schemeClr val="bg2"/>
                          </a:solidFill>
                          <a:latin typeface="+mj-lt"/>
                        </a:rPr>
                        <a:t> </a:t>
                      </a:r>
                      <a:r>
                        <a:rPr lang="en" sz="1200" dirty="0">
                          <a:latin typeface="+mj-lt"/>
                        </a:rPr>
                        <a:t>non-compliance with power delivery or </a:t>
                      </a:r>
                      <a:r>
                        <a:rPr lang="en" sz="1200" b="1" dirty="0">
                          <a:solidFill>
                            <a:srgbClr val="6100B9"/>
                          </a:solidFill>
                          <a:latin typeface="+mj-lt"/>
                        </a:rPr>
                        <a:t>(c)</a:t>
                      </a:r>
                      <a:r>
                        <a:rPr lang="en" sz="1200" b="1" dirty="0">
                          <a:solidFill>
                            <a:schemeClr val="bg2"/>
                          </a:solidFill>
                          <a:latin typeface="+mj-lt"/>
                        </a:rPr>
                        <a:t> </a:t>
                      </a:r>
                      <a:r>
                        <a:rPr lang="pt-BR" sz="1200" dirty="0" err="1">
                          <a:latin typeface="+mj-lt"/>
                        </a:rPr>
                        <a:t>National</a:t>
                      </a:r>
                      <a:r>
                        <a:rPr lang="pt-BR" sz="1200" dirty="0">
                          <a:latin typeface="+mj-lt"/>
                        </a:rPr>
                        <a:t> System </a:t>
                      </a:r>
                      <a:r>
                        <a:rPr lang="pt-BR" sz="1200" dirty="0" err="1">
                          <a:latin typeface="+mj-lt"/>
                        </a:rPr>
                        <a:t>Operator</a:t>
                      </a:r>
                      <a:r>
                        <a:rPr lang="pt-BR" sz="1200" dirty="0">
                          <a:latin typeface="+mj-lt"/>
                        </a:rPr>
                        <a:t> (“</a:t>
                      </a:r>
                      <a:r>
                        <a:rPr lang="pt-BR" sz="1200" u="sng" dirty="0">
                          <a:latin typeface="+mj-lt"/>
                        </a:rPr>
                        <a:t>ONS</a:t>
                      </a:r>
                      <a:r>
                        <a:rPr lang="pt-BR" sz="1200" dirty="0">
                          <a:latin typeface="+mj-lt"/>
                        </a:rPr>
                        <a:t>”)</a:t>
                      </a:r>
                      <a:r>
                        <a:rPr lang="en" sz="1200" dirty="0">
                          <a:latin typeface="+mj-lt"/>
                        </a:rPr>
                        <a:t> dispatch</a:t>
                      </a:r>
                      <a:r>
                        <a:rPr lang="en" sz="1200" b="0" i="1" u="none" strike="noStrike" cap="none" dirty="0">
                          <a:solidFill>
                            <a:srgbClr val="3D3935"/>
                          </a:solidFill>
                          <a:latin typeface="+mj-lt"/>
                          <a:sym typeface="Arial"/>
                        </a:rPr>
                        <a:t>.</a:t>
                      </a:r>
                    </a:p>
                  </a:txBody>
                  <a:tcPr marL="72000" marR="144000" marT="144000" marB="144000" anchor="ctr">
                    <a:lnL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430524"/>
                  </a:ext>
                </a:extLst>
              </a:tr>
              <a:tr h="503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u="none" strike="noStrike" cap="none" dirty="0">
                          <a:solidFill>
                            <a:srgbClr val="6100B9"/>
                          </a:solidFill>
                          <a:latin typeface="+mj-lt"/>
                          <a:sym typeface="Arial"/>
                        </a:rPr>
                        <a:t>Who will be responsible for paying for the energy</a:t>
                      </a:r>
                      <a:endParaRPr lang="pt-BR" sz="1200" b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sym typeface="Arial"/>
                      </a:endParaRPr>
                    </a:p>
                  </a:txBody>
                  <a:tcPr marL="144000" marB="36000" anchor="ctr">
                    <a:lnL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5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0B9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endParaRPr lang="pt-BR" sz="1200" b="1" i="0" u="none" strike="noStrike" cap="none" dirty="0">
                        <a:solidFill>
                          <a:schemeClr val="accent1"/>
                        </a:solidFill>
                        <a:latin typeface="+mj-lt"/>
                        <a:cs typeface="Arial"/>
                        <a:sym typeface="Arial"/>
                      </a:endParaRPr>
                    </a:p>
                    <a:p>
                      <a:pPr marL="465138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0B9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" sz="1200" b="1" i="0" u="none" strike="noStrike" cap="none" dirty="0">
                          <a:solidFill>
                            <a:schemeClr val="accent1"/>
                          </a:solidFill>
                          <a:latin typeface="+mj-lt"/>
                          <a:cs typeface="Arial"/>
                          <a:sym typeface="Arial"/>
                        </a:rPr>
                        <a:t>CONCAP (Power Account for Reserve Capacity). </a:t>
                      </a:r>
                      <a:r>
                        <a:rPr lang="en" sz="1200" b="0" i="0" u="none" strike="noStrike" cap="none" dirty="0">
                          <a:solidFill>
                            <a:srgbClr val="3D3935"/>
                          </a:solidFill>
                          <a:latin typeface="+mj-lt"/>
                          <a:cs typeface="Arial"/>
                          <a:sym typeface="Arial"/>
                        </a:rPr>
                        <a:t>CONCAP pays for charging energy limited by efficiency, based on the settlement made in the Short-Term Market (“</a:t>
                      </a:r>
                      <a:r>
                        <a:rPr lang="en" sz="1200" b="0" i="0" u="sng" strike="noStrike" cap="none" dirty="0">
                          <a:solidFill>
                            <a:srgbClr val="3D3935"/>
                          </a:solidFill>
                          <a:latin typeface="+mj-lt"/>
                          <a:cs typeface="Arial"/>
                          <a:sym typeface="Arial"/>
                        </a:rPr>
                        <a:t>MCP</a:t>
                      </a:r>
                      <a:r>
                        <a:rPr lang="en" sz="1200" b="0" i="0" u="none" strike="noStrike" cap="none" dirty="0">
                          <a:solidFill>
                            <a:srgbClr val="3D3935"/>
                          </a:solidFill>
                          <a:latin typeface="+mj-lt"/>
                          <a:cs typeface="Arial"/>
                          <a:sym typeface="Arial"/>
                        </a:rPr>
                        <a:t>”) to the Spot Price (“</a:t>
                      </a:r>
                      <a:r>
                        <a:rPr lang="en" sz="1200" b="0" i="0" u="sng" strike="noStrike" cap="none" dirty="0">
                          <a:solidFill>
                            <a:srgbClr val="3D3935"/>
                          </a:solidFill>
                          <a:latin typeface="+mj-lt"/>
                          <a:cs typeface="Arial"/>
                          <a:sym typeface="Arial"/>
                        </a:rPr>
                        <a:t>PLD</a:t>
                      </a:r>
                      <a:r>
                        <a:rPr lang="en" sz="1200" b="0" i="0" u="none" strike="noStrike" cap="none" dirty="0">
                          <a:solidFill>
                            <a:srgbClr val="3D3935"/>
                          </a:solidFill>
                          <a:latin typeface="+mj-lt"/>
                          <a:cs typeface="Arial"/>
                          <a:sym typeface="Arial"/>
                        </a:rPr>
                        <a:t>”); and</a:t>
                      </a:r>
                    </a:p>
                    <a:p>
                      <a:pPr marL="465138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0B9"/>
                        </a:buClr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" sz="1200" b="1" i="0" u="none" strike="noStrike" cap="none" dirty="0">
                          <a:solidFill>
                            <a:schemeClr val="accent1"/>
                          </a:solidFill>
                          <a:latin typeface="+mj-lt"/>
                          <a:cs typeface="Arial"/>
                          <a:sym typeface="Arial"/>
                        </a:rPr>
                        <a:t>Agents</a:t>
                      </a:r>
                      <a:r>
                        <a:rPr lang="en" sz="1200" b="1" i="0" u="none" strike="noStrike" cap="none" dirty="0">
                          <a:solidFill>
                            <a:srgbClr val="701ABF"/>
                          </a:solidFill>
                          <a:latin typeface="+mj-lt"/>
                          <a:cs typeface="Arial"/>
                          <a:sym typeface="Arial"/>
                        </a:rPr>
                        <a:t>. </a:t>
                      </a:r>
                      <a:r>
                        <a:rPr lang="en" sz="1200" b="0" i="0" u="none" strike="noStrike" cap="none" dirty="0">
                          <a:solidFill>
                            <a:srgbClr val="3D3935"/>
                          </a:solidFill>
                          <a:latin typeface="+mj-lt"/>
                          <a:cs typeface="Arial"/>
                          <a:sym typeface="Arial"/>
                        </a:rPr>
                        <a:t>Agents pay for the surplus consumption of electricity beyond the limit proportional to efficiency.</a:t>
                      </a:r>
                    </a:p>
                    <a:p>
                      <a:pPr marL="465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romanLcPeriod"/>
                        <a:tabLst/>
                        <a:defRPr/>
                      </a:pPr>
                      <a:endParaRPr lang="pt-BR" sz="1200" b="0" i="0" u="none" strike="noStrike" cap="none" dirty="0">
                        <a:solidFill>
                          <a:schemeClr val="tx1"/>
                        </a:solidFill>
                        <a:latin typeface="+mj-lt"/>
                        <a:cs typeface="Arial"/>
                        <a:sym typeface="Arial"/>
                      </a:endParaRPr>
                    </a:p>
                  </a:txBody>
                  <a:tcPr marL="72000" marB="36000" anchor="ctr">
                    <a:lnL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66341"/>
                  </a:ext>
                </a:extLst>
              </a:tr>
            </a:tbl>
          </a:graphicData>
        </a:graphic>
      </p:graphicFrame>
      <p:pic>
        <p:nvPicPr>
          <p:cNvPr id="11" name="Gráfico 20">
            <a:extLst>
              <a:ext uri="{FF2B5EF4-FFF2-40B4-BE49-F238E27FC236}">
                <a16:creationId xmlns:a16="http://schemas.microsoft.com/office/drawing/2014/main" id="{9AB3F6DB-D9E7-5106-8018-787BCF404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0943" y="3471532"/>
            <a:ext cx="524062" cy="429025"/>
          </a:xfrm>
          <a:prstGeom prst="rect">
            <a:avLst/>
          </a:prstGeom>
        </p:spPr>
      </p:pic>
      <p:pic>
        <p:nvPicPr>
          <p:cNvPr id="17" name="Gráfico 22">
            <a:extLst>
              <a:ext uri="{FF2B5EF4-FFF2-40B4-BE49-F238E27FC236}">
                <a16:creationId xmlns:a16="http://schemas.microsoft.com/office/drawing/2014/main" id="{BB1AF9A5-EA20-61C8-518F-50B9F39B52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1610" y="1991609"/>
            <a:ext cx="364066" cy="393426"/>
          </a:xfrm>
          <a:prstGeom prst="rect">
            <a:avLst/>
          </a:prstGeom>
        </p:spPr>
      </p:pic>
      <p:pic>
        <p:nvPicPr>
          <p:cNvPr id="3" name="Gráfico 2" descr="Solid-filled electric tower">
            <a:extLst>
              <a:ext uri="{FF2B5EF4-FFF2-40B4-BE49-F238E27FC236}">
                <a16:creationId xmlns:a16="http://schemas.microsoft.com/office/drawing/2014/main" id="{12E4EBC8-4D71-5ABE-2D52-464E0592F3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1586" y="4838055"/>
            <a:ext cx="524960" cy="52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3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280BC-2E3E-9DDB-877F-75E1C98F1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0;p6">
            <a:extLst>
              <a:ext uri="{FF2B5EF4-FFF2-40B4-BE49-F238E27FC236}">
                <a16:creationId xmlns:a16="http://schemas.microsoft.com/office/drawing/2014/main" id="{62B748D8-F02E-86CB-4723-9C536CC966AC}"/>
              </a:ext>
            </a:extLst>
          </p:cNvPr>
          <p:cNvSpPr txBox="1"/>
          <p:nvPr/>
        </p:nvSpPr>
        <p:spPr>
          <a:xfrm>
            <a:off x="354453" y="231129"/>
            <a:ext cx="820515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6100B9"/>
                </a:solidFill>
                <a:latin typeface="+mj-lt"/>
              </a:rPr>
              <a:t>LRCAP 2026 – Storage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6641A90-6F41-A881-551E-42C54845534A}"/>
              </a:ext>
            </a:extLst>
          </p:cNvPr>
          <p:cNvSpPr txBox="1"/>
          <p:nvPr/>
        </p:nvSpPr>
        <p:spPr>
          <a:xfrm>
            <a:off x="354452" y="953997"/>
            <a:ext cx="6397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>
                <a:solidFill>
                  <a:srgbClr val="232323"/>
                </a:solidFill>
                <a:latin typeface="+mj-lt"/>
                <a:ea typeface="+mn-lt"/>
                <a:cs typeface="Arial" panose="020B0604020202020204" pitchFamily="34" charset="0"/>
              </a:rPr>
              <a:t>Overview | </a:t>
            </a:r>
            <a:r>
              <a:rPr lang="en" sz="1800" b="1">
                <a:solidFill>
                  <a:srgbClr val="232323"/>
                </a:solidFill>
                <a:latin typeface="+mj-lt"/>
                <a:ea typeface="+mn-lt"/>
                <a:cs typeface="Arial" panose="020B0604020202020204" pitchFamily="34" charset="0"/>
              </a:rPr>
              <a:t>Licenses, Access Opinion and Bonus</a:t>
            </a:r>
            <a:endParaRPr lang="pt-BR" sz="1800">
              <a:solidFill>
                <a:srgbClr val="232323"/>
              </a:solidFill>
              <a:latin typeface="+mj-lt"/>
              <a:ea typeface="+mn-lt"/>
              <a:cs typeface="Arial" panose="020B060402020202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83479C2-1B83-64FC-8714-290F785EE7D0}"/>
              </a:ext>
            </a:extLst>
          </p:cNvPr>
          <p:cNvCxnSpPr/>
          <p:nvPr/>
        </p:nvCxnSpPr>
        <p:spPr>
          <a:xfrm>
            <a:off x="416725" y="827245"/>
            <a:ext cx="698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Imagem 62" descr="An image containing Icon&#10;&#10;AI-generated content may be incorrect.">
            <a:extLst>
              <a:ext uri="{FF2B5EF4-FFF2-40B4-BE49-F238E27FC236}">
                <a16:creationId xmlns:a16="http://schemas.microsoft.com/office/drawing/2014/main" id="{E88E016F-AA03-8E3A-E9D1-9F7897948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361" y="411485"/>
            <a:ext cx="1166586" cy="222658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1A3FFCE-82B5-C5A5-15B7-56AC2BE66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28175"/>
              </p:ext>
            </p:extLst>
          </p:nvPr>
        </p:nvGraphicFramePr>
        <p:xfrm>
          <a:off x="354453" y="1754483"/>
          <a:ext cx="11436494" cy="4373640"/>
        </p:xfrm>
        <a:graphic>
          <a:graphicData uri="http://schemas.openxmlformats.org/drawingml/2006/table">
            <a:tbl>
              <a:tblPr firstRow="1" bandRow="1">
                <a:tableStyleId>{704C31C9-0373-4F04-9DB0-23D920840397}</a:tableStyleId>
              </a:tblPr>
              <a:tblGrid>
                <a:gridCol w="2259142">
                  <a:extLst>
                    <a:ext uri="{9D8B030D-6E8A-4147-A177-3AD203B41FA5}">
                      <a16:colId xmlns:a16="http://schemas.microsoft.com/office/drawing/2014/main" val="1258042951"/>
                    </a:ext>
                  </a:extLst>
                </a:gridCol>
                <a:gridCol w="9177352">
                  <a:extLst>
                    <a:ext uri="{9D8B030D-6E8A-4147-A177-3AD203B41FA5}">
                      <a16:colId xmlns:a16="http://schemas.microsoft.com/office/drawing/2014/main" val="2229943001"/>
                    </a:ext>
                  </a:extLst>
                </a:gridCol>
              </a:tblGrid>
              <a:tr h="496042">
                <a:tc>
                  <a:txBody>
                    <a:bodyPr/>
                    <a:lstStyle/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400" b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 SemiBold" panose="00000800000000000000" pitchFamily="50" charset="0"/>
                        <a:sym typeface="Arial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400" b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 SemiBold" panose="00000800000000000000" pitchFamily="50" charset="0"/>
                        <a:sym typeface="Arial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400" b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 SemiBold" panose="00000800000000000000" pitchFamily="50" charset="0"/>
                        <a:sym typeface="Arial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400" b="1" u="none" strike="noStrike" cap="none" dirty="0">
                          <a:solidFill>
                            <a:srgbClr val="6100B9"/>
                          </a:solidFill>
                          <a:latin typeface="Mont SemiBold" panose="00000800000000000000" pitchFamily="50" charset="0"/>
                          <a:sym typeface="Arial"/>
                        </a:rPr>
                        <a:t>Environmental</a:t>
                      </a: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400" b="1" u="none" strike="noStrike" cap="none" dirty="0">
                          <a:solidFill>
                            <a:srgbClr val="6100B9"/>
                          </a:solidFill>
                          <a:latin typeface="Mont SemiBold" panose="00000800000000000000" pitchFamily="50" charset="0"/>
                          <a:sym typeface="Arial"/>
                        </a:rPr>
                        <a:t> Licenses </a:t>
                      </a: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" sz="1400" b="1" u="none" strike="noStrike" cap="none" dirty="0">
                        <a:solidFill>
                          <a:srgbClr val="6100B9"/>
                        </a:solidFill>
                        <a:latin typeface="Mont SemiBold" panose="00000800000000000000" pitchFamily="50" charset="0"/>
                        <a:sym typeface="Arial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400" b="1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 SemiBold" panose="00000800000000000000" pitchFamily="50" charset="0"/>
                        <a:sym typeface="Arial"/>
                      </a:endParaRPr>
                    </a:p>
                  </a:txBody>
                  <a:tcPr marT="180000">
                    <a:lnL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5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0B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" sz="1200" b="0" i="0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Preliminary, Installation and Operation Licenses </a:t>
                      </a:r>
                      <a:r>
                        <a:rPr lang="en" sz="1200" b="1" i="0" u="none" strike="noStrike" cap="none" dirty="0">
                          <a:solidFill>
                            <a:schemeClr val="accen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not required </a:t>
                      </a:r>
                      <a:r>
                        <a:rPr lang="en" sz="1200" b="0" i="0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for technical qualification. </a:t>
                      </a:r>
                    </a:p>
                    <a:p>
                      <a:pPr marL="1793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200" b="0" i="0" u="none" strike="noStrike" cap="none" dirty="0">
                        <a:solidFill>
                          <a:srgbClr val="3D3935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93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" sz="1200" b="1" i="1" u="none" strike="noStrike" cap="none" dirty="0">
                          <a:solidFill>
                            <a:srgbClr val="6100B9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*</a:t>
                      </a:r>
                      <a:r>
                        <a:rPr lang="en" sz="1200" b="0" i="1" u="none" strike="noStrike" cap="none" dirty="0">
                          <a:solidFill>
                            <a:srgbClr val="3D3935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The Notice will define the deadline for obtaining the environmental licensing of the winning projects.</a:t>
                      </a:r>
                    </a:p>
                  </a:txBody>
                  <a:tcPr marL="72000" marR="144000" marT="144000" marB="144000" anchor="ctr">
                    <a:lnL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907141"/>
                  </a:ext>
                </a:extLst>
              </a:tr>
              <a:tr h="515633">
                <a:tc>
                  <a:txBody>
                    <a:bodyPr/>
                    <a:lstStyle/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4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 SemiBold" panose="00000800000000000000" pitchFamily="50" charset="0"/>
                        <a:cs typeface="Arial"/>
                        <a:sym typeface="Arial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4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 SemiBold" panose="00000800000000000000" pitchFamily="50" charset="0"/>
                        <a:cs typeface="Arial"/>
                        <a:sym typeface="Arial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400" b="1" i="0" u="none" strike="noStrike" cap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 SemiBold" panose="00000800000000000000" pitchFamily="50" charset="0"/>
                        <a:cs typeface="Arial"/>
                        <a:sym typeface="Arial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400" b="1" i="0" u="none" strike="noStrike" cap="none" dirty="0">
                          <a:solidFill>
                            <a:srgbClr val="6100B9"/>
                          </a:solidFill>
                          <a:latin typeface="Mont SemiBold" panose="00000800000000000000" pitchFamily="50" charset="0"/>
                          <a:cs typeface="Arial"/>
                          <a:sym typeface="Arial"/>
                        </a:rPr>
                        <a:t>Access Opinion (Parecer de Acesso)</a:t>
                      </a:r>
                    </a:p>
                  </a:txBody>
                  <a:tcPr marL="144000" marT="180000">
                    <a:lnL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5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0B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" sz="1200" b="0" i="0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Enterprises connected to the Basic Network, </a:t>
                      </a:r>
                      <a:r>
                        <a:rPr lang="pt-BR" sz="1200" b="0" i="0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Other Power </a:t>
                      </a:r>
                      <a:r>
                        <a:rPr lang="pt-BR" sz="1200" b="0" i="0" u="none" strike="noStrike" cap="none" dirty="0" err="1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Transmission</a:t>
                      </a:r>
                      <a:r>
                        <a:rPr lang="pt-BR" sz="1200" b="0" i="0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 Facilities (“</a:t>
                      </a:r>
                      <a:r>
                        <a:rPr lang="en" sz="1200" b="0" i="0" u="sng" strike="noStrike" cap="none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DIT</a:t>
                      </a:r>
                      <a:r>
                        <a:rPr lang="en" sz="1200" b="0" i="0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”) or  </a:t>
                      </a:r>
                      <a:r>
                        <a:rPr lang="en-US" sz="1200" dirty="0"/>
                        <a:t>Transmission Facility for the Exclusive Use of Generation Plants under a Shared Connection (“</a:t>
                      </a:r>
                      <a:r>
                        <a:rPr lang="en" sz="1200" b="0" i="0" u="sng" strike="noStrike" cap="none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ICG</a:t>
                      </a:r>
                      <a:r>
                        <a:rPr lang="en" sz="1200" b="0" i="0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”)  </a:t>
                      </a:r>
                      <a:r>
                        <a:rPr lang="en" sz="1200" b="1" i="0" u="none" strike="noStrike" cap="none" dirty="0">
                          <a:solidFill>
                            <a:schemeClr val="accent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are exempt </a:t>
                      </a:r>
                      <a:r>
                        <a:rPr lang="en" sz="1200" b="0" i="0" u="none" strike="noStrike" cap="none" dirty="0">
                          <a:solidFill>
                            <a:schemeClr val="tx1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from </a:t>
                      </a:r>
                      <a:r>
                        <a:rPr lang="en" sz="1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submitting the corresponding Acess Opinion.</a:t>
                      </a:r>
                    </a:p>
                    <a:p>
                      <a:pPr marL="179388" marR="0" indent="0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800E5"/>
                        </a:buClr>
                        <a:buNone/>
                      </a:pPr>
                      <a:endParaRPr lang="pt-BR" sz="1200" b="0" i="1" u="none" strike="noStrike" cap="none" dirty="0">
                        <a:solidFill>
                          <a:srgbClr val="3D3935"/>
                        </a:solidFill>
                        <a:latin typeface="+mj-lt"/>
                        <a:sym typeface="Arial"/>
                      </a:endParaRPr>
                    </a:p>
                  </a:txBody>
                  <a:tcPr marL="72000" marR="144000" marT="144000" marB="144000" anchor="ctr">
                    <a:lnL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430524"/>
                  </a:ext>
                </a:extLst>
              </a:tr>
              <a:tr h="503125">
                <a:tc>
                  <a:txBody>
                    <a:bodyPr/>
                    <a:lstStyle/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400" b="1" i="0" u="none" strike="noStrike" cap="non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 SemiBold" panose="00000800000000000000" pitchFamily="50" charset="0"/>
                        <a:cs typeface="Arial"/>
                        <a:sym typeface="Arial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400" b="1" i="0" u="none" strike="noStrike" cap="non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 SemiBold" panose="00000800000000000000" pitchFamily="50" charset="0"/>
                        <a:cs typeface="Arial"/>
                        <a:sym typeface="Arial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400" b="1" i="0" u="none" strike="noStrike" cap="non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 SemiBold" panose="00000800000000000000" pitchFamily="50" charset="0"/>
                        <a:cs typeface="Arial"/>
                        <a:sym typeface="Arial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400" b="1" i="0" u="none" strike="noStrike" cap="non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 SemiBold" panose="00000800000000000000" pitchFamily="50" charset="0"/>
                        <a:cs typeface="Arial"/>
                        <a:sym typeface="Arial"/>
                      </a:endParaRP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400" b="1" i="0" u="none" strike="noStrike" cap="none">
                          <a:solidFill>
                            <a:srgbClr val="6100B9"/>
                          </a:solidFill>
                          <a:latin typeface="Mont SemiBold" panose="00000800000000000000" pitchFamily="50" charset="0"/>
                          <a:cs typeface="Arial"/>
                          <a:sym typeface="Arial"/>
                        </a:rPr>
                        <a:t>Location Bonus</a:t>
                      </a:r>
                    </a:p>
                    <a:p>
                      <a:pPr marL="90488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400" b="1" i="0" u="none" strike="noStrike" cap="non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ont SemiBold" panose="00000800000000000000" pitchFamily="50" charset="0"/>
                        <a:cs typeface="Arial"/>
                        <a:sym typeface="Arial"/>
                      </a:endParaRPr>
                    </a:p>
                  </a:txBody>
                  <a:tcPr marL="144000" marB="36000" anchor="ctr">
                    <a:lnL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5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100B9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Price reduction for priority points: </a:t>
                      </a:r>
                      <a:r>
                        <a:rPr kumimoji="0" lang="e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100B9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(i) </a:t>
                      </a:r>
                      <a:r>
                        <a:rPr kumimoji="0" lang="en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ONS and </a:t>
                      </a:r>
                      <a:r>
                        <a:rPr kumimoji="0" lang="pt-B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Energy </a:t>
                      </a:r>
                      <a:r>
                        <a:rPr kumimoji="0" lang="pt-BR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Research</a:t>
                      </a:r>
                      <a:r>
                        <a:rPr kumimoji="0" lang="pt-B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pt-BR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Company</a:t>
                      </a:r>
                      <a:r>
                        <a:rPr kumimoji="0" lang="pt-B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 (“</a:t>
                      </a:r>
                      <a:r>
                        <a:rPr kumimoji="0" lang="en" sz="12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EPE</a:t>
                      </a:r>
                      <a:r>
                        <a:rPr kumimoji="0" lang="en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”) will identify connection points in the SIN that offer additional systemic benefits; and </a:t>
                      </a:r>
                      <a:r>
                        <a:rPr kumimoji="0" lang="e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100B9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(ii)</a:t>
                      </a:r>
                      <a:r>
                        <a:rPr kumimoji="0" lang="en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6100B9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32323"/>
                          </a:solidFill>
                          <a:effectLst/>
                          <a:uLnTx/>
                          <a:uFillTx/>
                          <a:latin typeface="+mj-lt"/>
                          <a:ea typeface="Arial"/>
                          <a:cs typeface="Arial"/>
                          <a:sym typeface="Arial"/>
                        </a:rPr>
                        <a:t>a positive adjustment (bonus constant) will be applied to increase competitiveness. </a:t>
                      </a:r>
                    </a:p>
                    <a:p>
                      <a:pPr marL="1793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0" i="0" u="none" strike="noStrike" cap="none" dirty="0">
                        <a:solidFill>
                          <a:schemeClr val="tx1"/>
                        </a:solidFill>
                        <a:latin typeface="+mj-lt"/>
                        <a:cs typeface="Arial"/>
                        <a:sym typeface="Arial"/>
                      </a:endParaRPr>
                    </a:p>
                  </a:txBody>
                  <a:tcPr marL="72000" marB="36000" anchor="ctr">
                    <a:lnL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0F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66341"/>
                  </a:ext>
                </a:extLst>
              </a:tr>
            </a:tbl>
          </a:graphicData>
        </a:graphic>
      </p:graphicFrame>
      <p:pic>
        <p:nvPicPr>
          <p:cNvPr id="3" name="Graphic 2" descr="Sustainability with solid fill">
            <a:extLst>
              <a:ext uri="{FF2B5EF4-FFF2-40B4-BE49-F238E27FC236}">
                <a16:creationId xmlns:a16="http://schemas.microsoft.com/office/drawing/2014/main" id="{10EBE3A2-0AEC-2376-320D-7259C98E7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5464" y="1994908"/>
            <a:ext cx="475805" cy="475805"/>
          </a:xfrm>
          <a:prstGeom prst="rect">
            <a:avLst/>
          </a:prstGeom>
        </p:spPr>
      </p:pic>
      <p:pic>
        <p:nvPicPr>
          <p:cNvPr id="6" name="Graphic 5" descr="Circles with lines with solid fill">
            <a:extLst>
              <a:ext uri="{FF2B5EF4-FFF2-40B4-BE49-F238E27FC236}">
                <a16:creationId xmlns:a16="http://schemas.microsoft.com/office/drawing/2014/main" id="{440B02D3-27DD-9622-4FF9-683CE79232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5235" y="3450492"/>
            <a:ext cx="533320" cy="533320"/>
          </a:xfrm>
          <a:prstGeom prst="rect">
            <a:avLst/>
          </a:prstGeom>
        </p:spPr>
      </p:pic>
      <p:pic>
        <p:nvPicPr>
          <p:cNvPr id="13" name="Graphic 12" descr="Check In with solid fill">
            <a:extLst>
              <a:ext uri="{FF2B5EF4-FFF2-40B4-BE49-F238E27FC236}">
                <a16:creationId xmlns:a16="http://schemas.microsoft.com/office/drawing/2014/main" id="{89041C51-61F4-22F5-FB8D-D2DA9BD3A7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3992" y="5027389"/>
            <a:ext cx="475805" cy="4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6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1F990-56D2-95E4-8DC3-8797078E4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: Único Canto Recortado 26">
            <a:extLst>
              <a:ext uri="{FF2B5EF4-FFF2-40B4-BE49-F238E27FC236}">
                <a16:creationId xmlns:a16="http://schemas.microsoft.com/office/drawing/2014/main" id="{14582E89-2D94-4FDF-76C6-8F9EABECE07E}"/>
              </a:ext>
            </a:extLst>
          </p:cNvPr>
          <p:cNvSpPr/>
          <p:nvPr/>
        </p:nvSpPr>
        <p:spPr>
          <a:xfrm flipH="1">
            <a:off x="0" y="4429516"/>
            <a:ext cx="12191998" cy="2428484"/>
          </a:xfrm>
          <a:prstGeom prst="snip1Rect">
            <a:avLst>
              <a:gd name="adj" fmla="val 0"/>
            </a:avLst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Google Shape;880;p6">
            <a:extLst>
              <a:ext uri="{FF2B5EF4-FFF2-40B4-BE49-F238E27FC236}">
                <a16:creationId xmlns:a16="http://schemas.microsoft.com/office/drawing/2014/main" id="{D713ABD4-14EF-765A-6FF3-8558AEFCD7C3}"/>
              </a:ext>
            </a:extLst>
          </p:cNvPr>
          <p:cNvSpPr txBox="1"/>
          <p:nvPr/>
        </p:nvSpPr>
        <p:spPr>
          <a:xfrm>
            <a:off x="354454" y="368299"/>
            <a:ext cx="6928848" cy="156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bg1"/>
                </a:solidFill>
                <a:latin typeface="+mj-lt"/>
              </a:rPr>
              <a:t>To learn more about the reform of the electricity sector and other related topics, please contact </a:t>
            </a:r>
            <a:r>
              <a:rPr lang="en" sz="2800" b="1" dirty="0">
                <a:solidFill>
                  <a:schemeClr val="accent1"/>
                </a:solidFill>
                <a:latin typeface="+mj-lt"/>
              </a:rPr>
              <a:t>o</a:t>
            </a:r>
            <a:r>
              <a:rPr lang="en" sz="2800" b="1" i="0" u="none" strike="noStrike" cap="none">
                <a:solidFill>
                  <a:schemeClr val="accent1"/>
                </a:solidFill>
                <a:latin typeface="+mj-lt"/>
              </a:rPr>
              <a:t>ur </a:t>
            </a:r>
            <a:r>
              <a:rPr lang="en" sz="2800" b="1" i="0" u="none" strike="noStrike" cap="none" dirty="0">
                <a:solidFill>
                  <a:schemeClr val="accent1"/>
                </a:solidFill>
                <a:latin typeface="+mj-lt"/>
              </a:rPr>
              <a:t>experts</a:t>
            </a:r>
            <a:endParaRPr lang="pt-BR" sz="2800" b="1" i="0" u="none" strike="noStrike" cap="none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" name="Espaço Reservado para Imagem 30" descr="Man in suit and tie sitting on a chair&#10;&#10;Automatic description">
            <a:extLst>
              <a:ext uri="{FF2B5EF4-FFF2-40B4-BE49-F238E27FC236}">
                <a16:creationId xmlns:a16="http://schemas.microsoft.com/office/drawing/2014/main" id="{E040A78C-BA33-7147-D981-8FD88B1B2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8" t="14675" r="16382" b="44649"/>
          <a:stretch/>
        </p:blipFill>
        <p:spPr>
          <a:xfrm>
            <a:off x="5649362" y="3429000"/>
            <a:ext cx="1781909" cy="1985804"/>
          </a:xfrm>
          <a:prstGeom prst="snip1Rect">
            <a:avLst>
              <a:gd name="adj" fmla="val 13258"/>
            </a:avLst>
          </a:prstGeom>
        </p:spPr>
      </p:pic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23FCCE1D-8698-9945-728C-0F70468B8C21}"/>
              </a:ext>
            </a:extLst>
          </p:cNvPr>
          <p:cNvCxnSpPr>
            <a:cxnSpLocks/>
          </p:cNvCxnSpPr>
          <p:nvPr/>
        </p:nvCxnSpPr>
        <p:spPr>
          <a:xfrm>
            <a:off x="5649362" y="6489700"/>
            <a:ext cx="62217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880;p6">
            <a:extLst>
              <a:ext uri="{FF2B5EF4-FFF2-40B4-BE49-F238E27FC236}">
                <a16:creationId xmlns:a16="http://schemas.microsoft.com/office/drawing/2014/main" id="{F79B6E9E-9D5A-5414-559A-865B677152D8}"/>
              </a:ext>
            </a:extLst>
          </p:cNvPr>
          <p:cNvSpPr txBox="1"/>
          <p:nvPr/>
        </p:nvSpPr>
        <p:spPr>
          <a:xfrm>
            <a:off x="7736549" y="5452512"/>
            <a:ext cx="2039238" cy="88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0" u="none" strike="noStrike" cap="none">
                <a:solidFill>
                  <a:schemeClr val="tx1"/>
                </a:solidFill>
                <a:latin typeface="Mont Bold" panose="00000900000000000000" pitchFamily="50" charset="0"/>
              </a:rPr>
              <a:t>Pedro Dante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>
                    <a:lumMod val="90000"/>
                    <a:lumOff val="10000"/>
                  </a:schemeClr>
                </a:solidFill>
                <a:latin typeface="Mont Book" panose="00000600000000000000" pitchFamily="50" charset="0"/>
              </a:rPr>
              <a:t>Partner</a:t>
            </a:r>
          </a:p>
          <a:p>
            <a:pPr>
              <a:lnSpc>
                <a:spcPct val="150000"/>
              </a:lnSpc>
            </a:pPr>
            <a:r>
              <a:rPr lang="en" sz="900">
                <a:solidFill>
                  <a:schemeClr val="tx1"/>
                </a:solidFill>
                <a:latin typeface="Mont" panose="000007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pedro.dante@lefosse.com</a:t>
            </a:r>
            <a:endParaRPr lang="pt-BR" sz="900">
              <a:solidFill>
                <a:schemeClr val="tx1"/>
              </a:solidFill>
              <a:latin typeface="Mont" panose="00000700000000000000" pitchFamily="50" charset="0"/>
            </a:endParaRP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8E08F7BA-E8BE-7F2D-C025-C0B7EA99908F}"/>
              </a:ext>
            </a:extLst>
          </p:cNvPr>
          <p:cNvCxnSpPr>
            <a:cxnSpLocks/>
          </p:cNvCxnSpPr>
          <p:nvPr/>
        </p:nvCxnSpPr>
        <p:spPr>
          <a:xfrm>
            <a:off x="7844670" y="6489700"/>
            <a:ext cx="62217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880;p6">
            <a:extLst>
              <a:ext uri="{FF2B5EF4-FFF2-40B4-BE49-F238E27FC236}">
                <a16:creationId xmlns:a16="http://schemas.microsoft.com/office/drawing/2014/main" id="{79B0AC40-8033-F6FC-E652-F7D4246BFE28}"/>
              </a:ext>
            </a:extLst>
          </p:cNvPr>
          <p:cNvSpPr txBox="1"/>
          <p:nvPr/>
        </p:nvSpPr>
        <p:spPr>
          <a:xfrm>
            <a:off x="5542371" y="5452512"/>
            <a:ext cx="2039238" cy="91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0" u="none" strike="noStrike" cap="none">
                <a:solidFill>
                  <a:schemeClr val="tx1"/>
                </a:solidFill>
                <a:latin typeface="Mont Bold" panose="00000900000000000000" pitchFamily="50" charset="0"/>
              </a:rPr>
              <a:t>Rafael Gomes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>
                    <a:lumMod val="90000"/>
                    <a:lumOff val="10000"/>
                  </a:schemeClr>
                </a:solidFill>
                <a:latin typeface="Mont Book" panose="00000600000000000000" pitchFamily="50" charset="0"/>
              </a:rPr>
              <a:t>Partner</a:t>
            </a:r>
          </a:p>
          <a:p>
            <a:pPr>
              <a:lnSpc>
                <a:spcPct val="150000"/>
              </a:lnSpc>
            </a:pPr>
            <a:r>
              <a:rPr lang="en" sz="900" u="sng">
                <a:solidFill>
                  <a:schemeClr val="tx1"/>
                </a:solidFill>
                <a:latin typeface="Mont" panose="00000700000000000000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raphael.gomes@lefosse.com</a:t>
            </a:r>
            <a:endParaRPr lang="pt-BR" sz="1600" i="0" u="sng" strike="noStrike" cap="none">
              <a:solidFill>
                <a:schemeClr val="tx1"/>
              </a:solidFill>
              <a:latin typeface="Mont SemiBold" panose="00000800000000000000" pitchFamily="50" charset="0"/>
            </a:endParaRP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989AEED2-2398-7205-DFF6-0CD05E8C186B}"/>
              </a:ext>
            </a:extLst>
          </p:cNvPr>
          <p:cNvCxnSpPr>
            <a:cxnSpLocks/>
          </p:cNvCxnSpPr>
          <p:nvPr/>
        </p:nvCxnSpPr>
        <p:spPr>
          <a:xfrm>
            <a:off x="9976699" y="6489700"/>
            <a:ext cx="62217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c 2">
            <a:extLst>
              <a:ext uri="{FF2B5EF4-FFF2-40B4-BE49-F238E27FC236}">
                <a16:creationId xmlns:a16="http://schemas.microsoft.com/office/drawing/2014/main" id="{7F12737D-CEF7-5F40-4F2D-A09FEECEA7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14891" y="417582"/>
            <a:ext cx="1181507" cy="224306"/>
          </a:xfrm>
          <a:prstGeom prst="rect">
            <a:avLst/>
          </a:prstGeom>
        </p:spPr>
      </p:pic>
      <p:pic>
        <p:nvPicPr>
          <p:cNvPr id="5" name="Espaço Reservado para Imagem 30" descr="Man in suit and tie&#10;&#10;Automatic description">
            <a:extLst>
              <a:ext uri="{FF2B5EF4-FFF2-40B4-BE49-F238E27FC236}">
                <a16:creationId xmlns:a16="http://schemas.microsoft.com/office/drawing/2014/main" id="{A6EC7522-D02F-2221-DFCD-022B555DE2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7" t="9765" r="16802" b="39683"/>
          <a:stretch/>
        </p:blipFill>
        <p:spPr>
          <a:xfrm>
            <a:off x="9897762" y="3450198"/>
            <a:ext cx="1781909" cy="1985804"/>
          </a:xfrm>
          <a:prstGeom prst="snip1Rect">
            <a:avLst>
              <a:gd name="adj" fmla="val 13258"/>
            </a:avLst>
          </a:prstGeom>
        </p:spPr>
      </p:pic>
      <p:sp>
        <p:nvSpPr>
          <p:cNvPr id="6" name="Right Triangle 4">
            <a:extLst>
              <a:ext uri="{FF2B5EF4-FFF2-40B4-BE49-F238E27FC236}">
                <a16:creationId xmlns:a16="http://schemas.microsoft.com/office/drawing/2014/main" id="{32EAE7BF-78BD-39C5-187F-D7317A58930E}"/>
              </a:ext>
            </a:extLst>
          </p:cNvPr>
          <p:cNvSpPr/>
          <p:nvPr/>
        </p:nvSpPr>
        <p:spPr>
          <a:xfrm rot="16200000" flipH="1">
            <a:off x="433074" y="5990792"/>
            <a:ext cx="498908" cy="498908"/>
          </a:xfrm>
          <a:prstGeom prst="rtTriangle">
            <a:avLst/>
          </a:prstGeom>
          <a:solidFill>
            <a:srgbClr val="610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0320" algn="ctr">
              <a:spcBef>
                <a:spcPts val="75"/>
              </a:spcBef>
            </a:pPr>
            <a:endParaRPr lang="pt-BR" sz="800" b="1" spc="10">
              <a:solidFill>
                <a:schemeClr val="bg1"/>
              </a:solidFill>
              <a:latin typeface="+mj-lt"/>
              <a:cs typeface="Calibri"/>
            </a:endParaRPr>
          </a:p>
        </p:txBody>
      </p:sp>
      <p:pic>
        <p:nvPicPr>
          <p:cNvPr id="8" name="Espaço Reservado para Imagem 32" descr="Man in suit and tie sitting on a chair&#10;&#10;Automatic description">
            <a:extLst>
              <a:ext uri="{FF2B5EF4-FFF2-40B4-BE49-F238E27FC236}">
                <a16:creationId xmlns:a16="http://schemas.microsoft.com/office/drawing/2014/main" id="{8D642FA8-FBF6-9639-C430-EF80067879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t="13221" r="20813" b="41085"/>
          <a:stretch/>
        </p:blipFill>
        <p:spPr>
          <a:xfrm>
            <a:off x="7819694" y="3429000"/>
            <a:ext cx="1781909" cy="1985804"/>
          </a:xfrm>
          <a:prstGeom prst="snip1Rect">
            <a:avLst>
              <a:gd name="adj" fmla="val 13258"/>
            </a:avLst>
          </a:prstGeom>
        </p:spPr>
      </p:pic>
      <p:sp>
        <p:nvSpPr>
          <p:cNvPr id="9" name="Google Shape;880;p6">
            <a:extLst>
              <a:ext uri="{FF2B5EF4-FFF2-40B4-BE49-F238E27FC236}">
                <a16:creationId xmlns:a16="http://schemas.microsoft.com/office/drawing/2014/main" id="{5192E3E8-E9B8-4687-0E65-AE7DFAF87DFA}"/>
              </a:ext>
            </a:extLst>
          </p:cNvPr>
          <p:cNvSpPr txBox="1"/>
          <p:nvPr/>
        </p:nvSpPr>
        <p:spPr>
          <a:xfrm>
            <a:off x="9897762" y="5425255"/>
            <a:ext cx="2039238" cy="88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0" u="none" strike="noStrike" cap="none">
                <a:solidFill>
                  <a:schemeClr val="tx1"/>
                </a:solidFill>
                <a:latin typeface="Mont Bold" panose="00000900000000000000" pitchFamily="50" charset="0"/>
              </a:rPr>
              <a:t>Bruno Crispim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>
                    <a:lumMod val="90000"/>
                    <a:lumOff val="10000"/>
                  </a:schemeClr>
                </a:solidFill>
                <a:latin typeface="Mont Book" panose="00000600000000000000" pitchFamily="50" charset="0"/>
              </a:rPr>
              <a:t>Partner</a:t>
            </a:r>
          </a:p>
          <a:p>
            <a:pPr>
              <a:lnSpc>
                <a:spcPct val="150000"/>
              </a:lnSpc>
            </a:pPr>
            <a:r>
              <a:rPr lang="en" sz="900" u="sng">
                <a:solidFill>
                  <a:schemeClr val="tx1"/>
                </a:solidFill>
                <a:latin typeface="Mont" panose="00000700000000000000" pitchFamily="50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bruno.crispim@lefosse.com</a:t>
            </a:r>
            <a:endParaRPr lang="pt-BR" sz="900" u="sng">
              <a:solidFill>
                <a:schemeClr val="tx1"/>
              </a:solidFill>
              <a:latin typeface="Mont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8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383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7">
      <a:dk1>
        <a:srgbClr val="232323"/>
      </a:dk1>
      <a:lt1>
        <a:srgbClr val="FFFFFF"/>
      </a:lt1>
      <a:dk2>
        <a:srgbClr val="929292"/>
      </a:dk2>
      <a:lt2>
        <a:srgbClr val="C0C3C1"/>
      </a:lt2>
      <a:accent1>
        <a:srgbClr val="6100B9"/>
      </a:accent1>
      <a:accent2>
        <a:srgbClr val="D82558"/>
      </a:accent2>
      <a:accent3>
        <a:srgbClr val="2DC6EA"/>
      </a:accent3>
      <a:accent4>
        <a:srgbClr val="910042"/>
      </a:accent4>
      <a:accent5>
        <a:srgbClr val="154982"/>
      </a:accent5>
      <a:accent6>
        <a:srgbClr val="270D66"/>
      </a:accent6>
      <a:hlink>
        <a:srgbClr val="154982"/>
      </a:hlink>
      <a:folHlink>
        <a:srgbClr val="2628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o Office">
  <a:themeElements>
    <a:clrScheme name="Cores Lefosse - 2021">
      <a:dk1>
        <a:srgbClr val="262827"/>
      </a:dk1>
      <a:lt1>
        <a:srgbClr val="FFFFFF"/>
      </a:lt1>
      <a:dk2>
        <a:srgbClr val="C0C3C1"/>
      </a:dk2>
      <a:lt2>
        <a:srgbClr val="9A9A9A"/>
      </a:lt2>
      <a:accent1>
        <a:srgbClr val="858585"/>
      </a:accent1>
      <a:accent2>
        <a:srgbClr val="AB80FF"/>
      </a:accent2>
      <a:accent3>
        <a:srgbClr val="7800E5"/>
      </a:accent3>
      <a:accent4>
        <a:srgbClr val="270D66"/>
      </a:accent4>
      <a:accent5>
        <a:srgbClr val="D82558"/>
      </a:accent5>
      <a:accent6>
        <a:srgbClr val="910042"/>
      </a:accent6>
      <a:hlink>
        <a:srgbClr val="2DC6EA"/>
      </a:hlink>
      <a:folHlink>
        <a:srgbClr val="1549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 L E F O S S E ! 1 1 0 3 3 7 5 1 . 3 < / d o c u m e n t i d >  
     < s e n d e r i d > V V I O L A < / s e n d e r i d >  
     < s e n d e r e m a i l > V I C T O R I A . V I O L A @ L E F O S S E . C O M < / s e n d e r e m a i l >  
     < l a s t m o d i f i e d > 2 0 2 5 - 1 1 - 1 1 T 1 6 : 4 4 : 1 1 . 0 0 0 0 0 0 0 - 0 3 : 0 0 < / l a s t m o d i f i e d >  
     < d a t a b a s e > L E F O S S E < / d a t a b a s e >  
 < / p r o p e r t i e s > 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4ab28e-9dd1-4554-97fd-3594378139d4" xsi:nil="true"/>
    <lcf76f155ced4ddcb4097134ff3c332f xmlns="422d76ab-d759-4027-b354-4994d4b8a132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F9FCD4C636144C99A5312A651E3488" ma:contentTypeVersion="15" ma:contentTypeDescription="Create a new document." ma:contentTypeScope="" ma:versionID="d583d5c4319484a40e78c737f127abcb">
  <xsd:schema xmlns:xsd="http://www.w3.org/2001/XMLSchema" xmlns:xs="http://www.w3.org/2001/XMLSchema" xmlns:p="http://schemas.microsoft.com/office/2006/metadata/properties" xmlns:ns2="422d76ab-d759-4027-b354-4994d4b8a132" xmlns:ns3="5e4ab28e-9dd1-4554-97fd-3594378139d4" targetNamespace="http://schemas.microsoft.com/office/2006/metadata/properties" ma:root="true" ma:fieldsID="6610b96ce7b0ed9c7bfeafe222b7576a" ns2:_="" ns3:_="">
    <xsd:import namespace="422d76ab-d759-4027-b354-4994d4b8a132"/>
    <xsd:import namespace="5e4ab28e-9dd1-4554-97fd-3594378139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d76ab-d759-4027-b354-4994d4b8a1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2461b2c-a8bf-47d4-b656-59063e4919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ab28e-9dd1-4554-97fd-3594378139d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69ca31a-8239-4e89-8089-1f2c605de155}" ma:internalName="TaxCatchAll" ma:showField="CatchAllData" ma:web="5e4ab28e-9dd1-4554-97fd-3594378139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884E6F-2333-4441-BDF5-76181E881923}">
  <ds:schemaRefs>
    <ds:schemaRef ds:uri="http://www.imanage.com/work/xmlschema"/>
  </ds:schemaRefs>
</ds:datastoreItem>
</file>

<file path=customXml/itemProps2.xml><?xml version="1.0" encoding="utf-8"?>
<ds:datastoreItem xmlns:ds="http://schemas.openxmlformats.org/officeDocument/2006/customXml" ds:itemID="{F6A420FF-0DFE-4E85-B4C1-FA2DD642F8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6FA338-D613-44C1-A551-392238EA9D93}">
  <ds:schemaRefs>
    <ds:schemaRef ds:uri="422d76ab-d759-4027-b354-4994d4b8a132"/>
    <ds:schemaRef ds:uri="5e4ab28e-9dd1-4554-97fd-3594378139d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2FEDB19-7E64-4B2B-830D-322FE94255BB}">
  <ds:schemaRefs>
    <ds:schemaRef ds:uri="422d76ab-d759-4027-b354-4994d4b8a132"/>
    <ds:schemaRef ds:uri="5e4ab28e-9dd1-4554-97fd-3594378139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8327b217-ef54-41a5-99c8-c8fdfaeb06cb}" enabled="0" method="" siteId="{8327b217-ef54-41a5-99c8-c8fdfaeb06c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775</Words>
  <Application>Microsoft Office PowerPoint</Application>
  <PresentationFormat>Widescreen</PresentationFormat>
  <Paragraphs>102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Mongolian Baiti</vt:lpstr>
      <vt:lpstr>Mont</vt:lpstr>
      <vt:lpstr>Mont Bold</vt:lpstr>
      <vt:lpstr>Mont Book</vt:lpstr>
      <vt:lpstr>Mont SemiBold</vt:lpstr>
      <vt:lpstr>Noto Sans Symbols</vt:lpstr>
      <vt:lpstr>Wingdings</vt:lpstr>
      <vt:lpstr>Tema do Office</vt:lpstr>
      <vt:lpstr>3_Tema do Office</vt:lpstr>
      <vt:lpstr> Guidelines LRCAP 2026 Energy Storage  November |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Flavio Carneiro | Lefosse</dc:creator>
  <cp:lastModifiedBy>Lefosse Advogados</cp:lastModifiedBy>
  <cp:revision>5</cp:revision>
  <dcterms:modified xsi:type="dcterms:W3CDTF">2025-11-19T19:25:37Z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0x010100DCF9FCD4C636144C99A5312A651E3488</vt:lpwstr>
  </property>
  <property fmtid="{D5CDD505-2E9C-101B-9397-08002B2CF9AE}" pid="3" name="MediaServiceImageTags">
    <vt:lpwstr/>
  </property>
</Properties>
</file>